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17700" y="3851275"/>
            <a:ext cx="851535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213360"/>
            <a:ext cx="11034395" cy="3475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3689350"/>
            <a:ext cx="11034395" cy="3063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2985"/>
            <a:ext cx="8294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61385" y="3990699"/>
            <a:ext cx="267340" cy="33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64633" y="3990699"/>
            <a:ext cx="260485" cy="33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68240" y="4827270"/>
            <a:ext cx="253630" cy="32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64633" y="4827270"/>
            <a:ext cx="260485" cy="3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61385" y="5656985"/>
            <a:ext cx="253630" cy="32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98907" y="5656985"/>
            <a:ext cx="459276" cy="3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9185"/>
            <a:ext cx="72421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05380" y="2925445"/>
            <a:ext cx="1696085" cy="504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21985" y="2925445"/>
            <a:ext cx="1874520" cy="42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60780" y="3649980"/>
            <a:ext cx="2235835" cy="187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48200" y="3649980"/>
            <a:ext cx="2566670" cy="2744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>
            <a:fillRect/>
          </a:stretch>
        </p:blipFill>
        <p:spPr>
          <a:xfrm>
            <a:off x="460375" y="5060950"/>
            <a:ext cx="8640000" cy="1022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2"/>
          <a:stretch>
            <a:fillRect/>
          </a:stretch>
        </p:blipFill>
        <p:spPr>
          <a:xfrm>
            <a:off x="460375" y="638175"/>
            <a:ext cx="8640000" cy="4422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98435" y="3521710"/>
            <a:ext cx="752475" cy="72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7798435" y="5209540"/>
            <a:ext cx="752475" cy="72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8"/>
          <a:stretch>
            <a:fillRect/>
          </a:stretch>
        </p:blipFill>
        <p:spPr>
          <a:xfrm>
            <a:off x="391160" y="684530"/>
            <a:ext cx="8640000" cy="5787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74065" y="3429000"/>
            <a:ext cx="7793990" cy="27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