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23795" y="3636645"/>
            <a:ext cx="734377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5020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54677" y="2344643"/>
            <a:ext cx="1437619" cy="2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48693" y="2344643"/>
            <a:ext cx="1599471" cy="2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52231" y="2344643"/>
            <a:ext cx="466512" cy="2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5810" y="2846070"/>
            <a:ext cx="1419860" cy="171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92020" y="2785745"/>
            <a:ext cx="1588135" cy="2073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90085" y="2846070"/>
            <a:ext cx="1419860" cy="2163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09310" y="2785745"/>
            <a:ext cx="1544955" cy="284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14360" y="2846070"/>
            <a:ext cx="1417320" cy="155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32315" y="2656840"/>
            <a:ext cx="1433830" cy="168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40625"/>
            <a:ext cx="11520000" cy="352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4200" y="1847215"/>
            <a:ext cx="8172450" cy="186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54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5315" y="1922780"/>
            <a:ext cx="5979795" cy="23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3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10080" y="2864485"/>
            <a:ext cx="7119620" cy="1177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