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7.xml"/><Relationship Id="rId7" Type="http://schemas.openxmlformats.org/officeDocument/2006/relationships/image" Target="../media/image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66420" y="1329690"/>
            <a:ext cx="11058525" cy="1676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90900" y="3672840"/>
            <a:ext cx="5410200" cy="981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650785"/>
            <a:ext cx="11520000" cy="28499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373586" y="2452269"/>
            <a:ext cx="380826" cy="2382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267867" y="2452269"/>
            <a:ext cx="533157" cy="2382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000297" y="2452269"/>
            <a:ext cx="380826" cy="2382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046908" y="2452269"/>
            <a:ext cx="238015" cy="2382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230776" y="3052764"/>
            <a:ext cx="352264" cy="2382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420198" y="3052764"/>
            <a:ext cx="228495" cy="2382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323999" y="3052764"/>
            <a:ext cx="218975" cy="2382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1075470" y="3052764"/>
            <a:ext cx="361785" cy="2382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630465"/>
            <a:ext cx="11520000" cy="41216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467470" y="1412821"/>
            <a:ext cx="238016" cy="238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191702" y="2614978"/>
            <a:ext cx="228495" cy="228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429718" y="3817136"/>
            <a:ext cx="238016" cy="228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640625"/>
            <a:ext cx="11520000" cy="29535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801355" y="2622346"/>
            <a:ext cx="209454" cy="219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286578" y="2622346"/>
            <a:ext cx="209454" cy="219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771801" y="2622346"/>
            <a:ext cx="209454" cy="219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257024" y="2622346"/>
            <a:ext cx="209454" cy="219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742247" y="2622346"/>
            <a:ext cx="209454" cy="219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725189" y="3108249"/>
            <a:ext cx="361785" cy="228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143768" y="3108249"/>
            <a:ext cx="495074" cy="228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619470" y="3108249"/>
            <a:ext cx="504594" cy="228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180859" y="3108249"/>
            <a:ext cx="352264" cy="228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589917" y="3108249"/>
            <a:ext cx="504595" cy="228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1"/>
          <a:stretch>
            <a:fillRect/>
          </a:stretch>
        </p:blipFill>
        <p:spPr>
          <a:xfrm>
            <a:off x="795655" y="3603625"/>
            <a:ext cx="11060430" cy="1892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/>
          <p:cNvSpPr/>
          <p:nvPr>
            <p:custDataLst>
              <p:tags r:id="rId2"/>
            </p:custDataLst>
          </p:nvPr>
        </p:nvSpPr>
        <p:spPr bwMode="white">
          <a:xfrm>
            <a:off x="7431805" y="3775632"/>
            <a:ext cx="2294479" cy="305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3"/>
            </p:custDataLst>
          </p:nvPr>
        </p:nvSpPr>
        <p:spPr bwMode="white">
          <a:xfrm>
            <a:off x="3280797" y="4377974"/>
            <a:ext cx="1647074" cy="305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4"/>
            </p:custDataLst>
          </p:nvPr>
        </p:nvSpPr>
        <p:spPr bwMode="white">
          <a:xfrm>
            <a:off x="6489260" y="5008999"/>
            <a:ext cx="209454" cy="2294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5"/>
            </p:custDataLst>
          </p:nvPr>
        </p:nvSpPr>
        <p:spPr bwMode="white">
          <a:xfrm>
            <a:off x="8336268" y="5008999"/>
            <a:ext cx="371306" cy="2294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80935"/>
            <a:ext cx="11520000" cy="33429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175510" y="2783840"/>
            <a:ext cx="7566025" cy="1417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VmNjkzMWM1NDNjZjE3YzgyYzI1NzUxMWE2OWRiNm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2023-07-03T01:47:00Z</dcterms:created>
  <dcterms:modified xsi:type="dcterms:W3CDTF">2023-07-05T09:27:09Z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2052-12.1.0.15066</vt:lpwstr>
  </property>
</Properties>
</file>