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7440" y="3654425"/>
            <a:ext cx="48958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01560"/>
            <a:ext cx="11520000" cy="468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49355" y="2263214"/>
            <a:ext cx="238016" cy="2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8445" y="2263214"/>
            <a:ext cx="218975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00363" y="2901219"/>
            <a:ext cx="218975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67999" y="3596358"/>
            <a:ext cx="218975" cy="2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96892" y="4815232"/>
            <a:ext cx="218975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406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390692"/>
            <a:ext cx="1437619" cy="2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8693" y="1390692"/>
            <a:ext cx="1599471" cy="2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2231" y="1390692"/>
            <a:ext cx="1275768" cy="238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6755" y="1831975"/>
            <a:ext cx="1470025" cy="159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02180" y="1832610"/>
            <a:ext cx="1796415" cy="206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20870" y="1831975"/>
            <a:ext cx="1459230" cy="2282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79465" y="1833245"/>
            <a:ext cx="1783080" cy="280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24825" y="1901825"/>
            <a:ext cx="1487170" cy="152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12630" y="1743075"/>
            <a:ext cx="1562100" cy="2152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55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05625" y="2103120"/>
            <a:ext cx="3560445" cy="107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83155" y="3267075"/>
            <a:ext cx="6022340" cy="117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0620"/>
            <a:ext cx="11520000" cy="339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75030" y="2985987"/>
            <a:ext cx="4935984" cy="113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