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6420" y="1329690"/>
            <a:ext cx="11058525" cy="1676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67000" y="3725545"/>
            <a:ext cx="68580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67600"/>
            <a:ext cx="11520000" cy="3313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401156" y="2338830"/>
            <a:ext cx="371305" cy="238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19140" y="2319785"/>
            <a:ext cx="361785" cy="285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83371" y="2891150"/>
            <a:ext cx="361785" cy="2952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53950" y="2900672"/>
            <a:ext cx="352264" cy="285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47437" y="3500605"/>
            <a:ext cx="371305" cy="2285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80935"/>
            <a:ext cx="11520000" cy="2767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638550" y="1348740"/>
            <a:ext cx="1677670" cy="17418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32545" y="1278255"/>
            <a:ext cx="1965960" cy="1811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78115" y="2899590"/>
            <a:ext cx="238016" cy="19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14479" y="2899590"/>
            <a:ext cx="238016" cy="190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01255"/>
            <a:ext cx="11520000" cy="3301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54677" y="1335979"/>
            <a:ext cx="1437619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8693" y="1335979"/>
            <a:ext cx="1447140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52231" y="1335979"/>
            <a:ext cx="1437620" cy="2385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9605" y="1867535"/>
            <a:ext cx="1556385" cy="156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205990" y="1867535"/>
            <a:ext cx="1588135" cy="2034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71340" y="1866900"/>
            <a:ext cx="1509395" cy="1758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880735" y="1936750"/>
            <a:ext cx="1765935" cy="19653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73085" y="1866900"/>
            <a:ext cx="1437640" cy="18180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610090" y="1866900"/>
            <a:ext cx="1456055" cy="2035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0465"/>
            <a:ext cx="11520000" cy="2332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1340" y="1285875"/>
            <a:ext cx="5068570" cy="1367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591095"/>
            <a:ext cx="11520000" cy="3396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10080" y="2806065"/>
            <a:ext cx="7265670" cy="1446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2023-07-05T09:11:06Z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