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29180" y="3666490"/>
            <a:ext cx="75342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40625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32155" y="2980690"/>
            <a:ext cx="1718945" cy="1181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04235" y="2980690"/>
            <a:ext cx="2072005" cy="1181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56960" y="2910840"/>
            <a:ext cx="1748155" cy="1250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11920" y="2841625"/>
            <a:ext cx="2012315" cy="132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6175"/>
            <a:ext cx="11520000" cy="2518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85975" y="1469390"/>
            <a:ext cx="3872230" cy="13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0" y="720000"/>
            <a:ext cx="11520000" cy="2762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26454" y="1805940"/>
            <a:ext cx="5605281" cy="1456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81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7990" y="1664970"/>
            <a:ext cx="4627880" cy="112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388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52625" y="2337435"/>
            <a:ext cx="5426710" cy="192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