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66420" y="1329690"/>
            <a:ext cx="11058525" cy="1676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728470" y="3681095"/>
            <a:ext cx="8734425" cy="923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86650"/>
            <a:ext cx="11520000" cy="3371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553156" y="2348806"/>
            <a:ext cx="380826" cy="238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47437" y="2434532"/>
            <a:ext cx="371305" cy="47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543636" y="2948891"/>
            <a:ext cx="390347" cy="238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199900" y="2948891"/>
            <a:ext cx="228496" cy="228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589917" y="2948891"/>
            <a:ext cx="352264" cy="228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706148" y="3520401"/>
            <a:ext cx="371305" cy="314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962545" y="3539452"/>
            <a:ext cx="361785" cy="285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3958500"/>
            <a:ext cx="11520000" cy="1835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2"/>
            </p:custDataLst>
          </p:nvPr>
        </p:nvSpPr>
        <p:spPr bwMode="white">
          <a:xfrm>
            <a:off x="1250148" y="5344368"/>
            <a:ext cx="218975" cy="229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3"/>
            </p:custDataLst>
          </p:nvPr>
        </p:nvSpPr>
        <p:spPr bwMode="white">
          <a:xfrm>
            <a:off x="3535107" y="5344368"/>
            <a:ext cx="218975" cy="238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4"/>
            </p:custDataLst>
          </p:nvPr>
        </p:nvSpPr>
        <p:spPr bwMode="white">
          <a:xfrm>
            <a:off x="5801024" y="5344368"/>
            <a:ext cx="218975" cy="238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5"/>
            </p:custDataLst>
          </p:nvPr>
        </p:nvSpPr>
        <p:spPr bwMode="white">
          <a:xfrm>
            <a:off x="8076462" y="5344368"/>
            <a:ext cx="228495" cy="229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6"/>
            </p:custDataLst>
          </p:nvPr>
        </p:nvSpPr>
        <p:spPr bwMode="white">
          <a:xfrm>
            <a:off x="10351900" y="5344368"/>
            <a:ext cx="218975" cy="238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10780"/>
            <a:ext cx="11520000" cy="3616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97553" y="1393200"/>
            <a:ext cx="618842" cy="229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25255" y="1393200"/>
            <a:ext cx="1551867" cy="238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81454" y="1393200"/>
            <a:ext cx="1399537" cy="238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61487" y="1393200"/>
            <a:ext cx="1542347" cy="238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94055" y="1854200"/>
            <a:ext cx="2254250" cy="2373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416300" y="1854200"/>
            <a:ext cx="1953895" cy="1678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235700" y="1854200"/>
            <a:ext cx="2065020" cy="2294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063990" y="1854200"/>
            <a:ext cx="2551430" cy="2372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71410"/>
            <a:ext cx="11520000" cy="3189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40230" y="1851025"/>
            <a:ext cx="6741160" cy="1198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69505"/>
            <a:ext cx="11520000" cy="3504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910080" y="2673985"/>
            <a:ext cx="5633085" cy="1249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2023-07-03T01:47:00Z</dcterms:created>
  <dcterms:modified xsi:type="dcterms:W3CDTF">2023-07-05T09:02:00Z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