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65450" y="1459865"/>
            <a:ext cx="6419850" cy="1714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95220" y="3617595"/>
            <a:ext cx="74009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50785"/>
            <a:ext cx="11520000" cy="3641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02412" y="3796294"/>
            <a:ext cx="361785" cy="295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20528" y="3796294"/>
            <a:ext cx="685487" cy="295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48165" y="3796294"/>
            <a:ext cx="675966" cy="295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66280" y="3796294"/>
            <a:ext cx="361785" cy="295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4215040"/>
            <a:ext cx="11520000" cy="1768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1973718" y="4960805"/>
            <a:ext cx="695008" cy="239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6467470" y="4970366"/>
            <a:ext cx="209454" cy="21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8714346" y="4960805"/>
            <a:ext cx="218975" cy="239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1002611" y="5563154"/>
            <a:ext cx="866380" cy="229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6467470" y="5563154"/>
            <a:ext cx="218975" cy="229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10504231" y="5563154"/>
            <a:ext cx="361785" cy="229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5" y="595540"/>
            <a:ext cx="11520000" cy="2833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51074" y="3028255"/>
            <a:ext cx="218975" cy="228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64396" y="3018715"/>
            <a:ext cx="228495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87239" y="3018715"/>
            <a:ext cx="209454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33917" y="3018715"/>
            <a:ext cx="361785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0780"/>
            <a:ext cx="11520000" cy="3562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26235" y="1863725"/>
            <a:ext cx="4692015" cy="240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50150"/>
            <a:ext cx="11520000" cy="3458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81810" y="2919730"/>
            <a:ext cx="6559550" cy="139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2023-07-05T08:44:48Z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