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65450" y="1459865"/>
            <a:ext cx="6419850" cy="171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66160" y="3488690"/>
            <a:ext cx="50387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0620"/>
            <a:ext cx="11520000" cy="400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24528" y="2355496"/>
            <a:ext cx="361785" cy="305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04363" y="2384108"/>
            <a:ext cx="209454" cy="228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71338" y="3595354"/>
            <a:ext cx="152330" cy="228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" y="591095"/>
            <a:ext cx="11520000" cy="334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06998" y="3324473"/>
            <a:ext cx="399867" cy="323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39560" y="3353045"/>
            <a:ext cx="304661" cy="25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38833" y="3324473"/>
            <a:ext cx="399867" cy="323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04750" y="3353045"/>
            <a:ext cx="304662" cy="25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94502" y="3324473"/>
            <a:ext cx="399867" cy="323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4142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68859" y="2934330"/>
            <a:ext cx="295140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52760" y="2934330"/>
            <a:ext cx="304661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94710" y="2934330"/>
            <a:ext cx="304661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10809" y="4124673"/>
            <a:ext cx="295140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92035"/>
            <a:ext cx="11520000" cy="424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80820" y="2820035"/>
            <a:ext cx="7230110" cy="191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