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64" r:id="rId4"/>
    <p:sldId id="262" r:id="rId5"/>
    <p:sldId id="261" r:id="rId6"/>
    <p:sldId id="260" r:id="rId7"/>
    <p:sldId id="257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6" d="100"/>
          <a:sy n="86" d="100"/>
        </p:scale>
        <p:origin x="6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635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965450" y="1459865"/>
            <a:ext cx="6419850" cy="17145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3219450" y="3670300"/>
            <a:ext cx="5514975" cy="8477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165" y="576490"/>
            <a:ext cx="11520000" cy="319792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5201222" y="2256595"/>
            <a:ext cx="675966" cy="30547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9485520" y="2285234"/>
            <a:ext cx="476033" cy="23865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0180528" y="2848451"/>
            <a:ext cx="218975" cy="2291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3735041" y="3402122"/>
            <a:ext cx="228495" cy="2291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5686776" y="3402122"/>
            <a:ext cx="514115" cy="23865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99"/>
          <a:stretch>
            <a:fillRect/>
          </a:stretch>
        </p:blipFill>
        <p:spPr>
          <a:xfrm>
            <a:off x="837565" y="3774440"/>
            <a:ext cx="11105515" cy="203390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1" name="矩形 10"/>
          <p:cNvSpPr/>
          <p:nvPr>
            <p:custDataLst>
              <p:tags r:id="rId2"/>
            </p:custDataLst>
          </p:nvPr>
        </p:nvSpPr>
        <p:spPr bwMode="white">
          <a:xfrm>
            <a:off x="6616856" y="4691044"/>
            <a:ext cx="380826" cy="23872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>
            <p:custDataLst>
              <p:tags r:id="rId3"/>
            </p:custDataLst>
          </p:nvPr>
        </p:nvSpPr>
        <p:spPr bwMode="white">
          <a:xfrm>
            <a:off x="1628029" y="5435858"/>
            <a:ext cx="533157" cy="22917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165" y="719365"/>
            <a:ext cx="11520000" cy="291624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173983" y="3235341"/>
            <a:ext cx="542677" cy="2382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4087305" y="3235341"/>
            <a:ext cx="542677" cy="2382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7029189" y="3235341"/>
            <a:ext cx="514115" cy="2382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9999636" y="3235341"/>
            <a:ext cx="380826" cy="2382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 bldLvl="0" animBg="1"/>
      <p:bldP spid="8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165" y="580935"/>
            <a:ext cx="11520000" cy="416724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7800363" y="3165201"/>
            <a:ext cx="295140" cy="26700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10637520" y="3165201"/>
            <a:ext cx="304662" cy="26700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2459272" y="4147413"/>
            <a:ext cx="304661" cy="2765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5125057" y="4147413"/>
            <a:ext cx="304661" cy="2765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 bldLvl="0" animBg="1"/>
      <p:bldP spid="8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165" y="590460"/>
            <a:ext cx="11520000" cy="314822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/>
          <p:cNvSpPr/>
          <p:nvPr/>
        </p:nvSpPr>
        <p:spPr bwMode="white">
          <a:xfrm>
            <a:off x="1341120" y="2635885"/>
            <a:ext cx="9203055" cy="11785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540" y="0"/>
            <a:ext cx="12189460" cy="6832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4594860" y="3961765"/>
            <a:ext cx="2538730" cy="19507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jVmNjkzMWM1NDNjZjE3YzgyYzI1NzUxMWE2OWRiNmQ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112}"/>
  <p:tag name="KSO_WM_BEAUTIFY_FLAG" val="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1" baseType="lpstr"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6</cp:revision>
  <dcterms:created xsi:type="dcterms:W3CDTF">2023-07-03T01:47:00Z</dcterms:created>
  <dcterms:modified xsi:type="dcterms:W3CDTF">2023-07-05T08:41:41Z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01DCC7CAD5454ABAB5D1B07AD2ED20C0_12</vt:lpwstr>
  </property>
  <property fmtid="{D5CDD505-2E9C-101B-9397-08002B2CF9AE}" pid="3" name="KSOProductBuildVer">
    <vt:lpwstr>2052-12.1.0.15066</vt:lpwstr>
  </property>
</Properties>
</file>