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8" r:id="rId5"/>
    <p:sldId id="277" r:id="rId6"/>
    <p:sldId id="276" r:id="rId7"/>
    <p:sldId id="275" r:id="rId8"/>
    <p:sldId id="274" r:id="rId9"/>
    <p:sldId id="272" r:id="rId10"/>
    <p:sldId id="271" r:id="rId11"/>
    <p:sldId id="269" r:id="rId12"/>
    <p:sldId id="268" r:id="rId13"/>
    <p:sldId id="267" r:id="rId14"/>
    <p:sldId id="265" r:id="rId15"/>
    <p:sldId id="263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image" Target="../media/image19.png"/><Relationship Id="rId2" Type="http://schemas.openxmlformats.org/officeDocument/2006/relationships/tags" Target="../tags/tag16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19.xml"/><Relationship Id="rId2" Type="http://schemas.openxmlformats.org/officeDocument/2006/relationships/image" Target="../media/image21.pn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8375" y="3620135"/>
            <a:ext cx="2656205" cy="143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81289" y="3619509"/>
            <a:ext cx="2408727" cy="324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25840" y="3619500"/>
            <a:ext cx="3168015" cy="159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4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38148" y="2615261"/>
            <a:ext cx="1808925" cy="1742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30475" y="3176905"/>
            <a:ext cx="2918460" cy="165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5000"/>
            <a:ext cx="11520000" cy="430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48840" y="1391285"/>
            <a:ext cx="3947795" cy="212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0" y="3842295"/>
            <a:ext cx="11520000" cy="301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190750" y="5207000"/>
            <a:ext cx="4072255" cy="155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71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600" y="1436370"/>
            <a:ext cx="6442710" cy="115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97770"/>
            <a:ext cx="11520000" cy="366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625600" y="5492750"/>
            <a:ext cx="4027170" cy="136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-124550"/>
            <a:ext cx="11520000" cy="373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5125" y="1726565"/>
            <a:ext cx="4461510" cy="1035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43135"/>
            <a:ext cx="11520000" cy="3914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635125" y="5819775"/>
            <a:ext cx="4154170" cy="103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00595" y="2151328"/>
            <a:ext cx="238016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62247" y="2151328"/>
            <a:ext cx="218975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57322" y="2151328"/>
            <a:ext cx="238016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52396" y="2151328"/>
            <a:ext cx="238016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10115" y="2924245"/>
            <a:ext cx="218975" cy="257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52727" y="2924245"/>
            <a:ext cx="238016" cy="26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66842" y="2924245"/>
            <a:ext cx="228495" cy="26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52396" y="2924245"/>
            <a:ext cx="228495" cy="267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157768"/>
            <a:ext cx="11520000" cy="254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1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10314" y="1396307"/>
            <a:ext cx="733090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23504" y="1396307"/>
            <a:ext cx="561719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22512" y="1396307"/>
            <a:ext cx="552198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47140" y="1996411"/>
            <a:ext cx="228496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61652" y="2663194"/>
            <a:ext cx="523636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51338" y="2663194"/>
            <a:ext cx="561719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29380" y="3253740"/>
            <a:ext cx="440690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27702" y="3263298"/>
            <a:ext cx="218975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62975" y="3806249"/>
            <a:ext cx="723570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38016" y="3806249"/>
            <a:ext cx="247536" cy="2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13586" y="3806249"/>
            <a:ext cx="742611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00595" y="4330149"/>
            <a:ext cx="228495" cy="2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75041" y="4330149"/>
            <a:ext cx="742612" cy="2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500595" y="4873100"/>
            <a:ext cx="238016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90611" y="862955"/>
            <a:ext cx="371305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52066" y="862955"/>
            <a:ext cx="714049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46743" y="862955"/>
            <a:ext cx="723570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86611" y="1930358"/>
            <a:ext cx="380826" cy="314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75371" y="1930358"/>
            <a:ext cx="723570" cy="32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15239" y="2464059"/>
            <a:ext cx="380826" cy="314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61256" y="2464059"/>
            <a:ext cx="723570" cy="333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57983" y="3007290"/>
            <a:ext cx="371305" cy="314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46743" y="3007290"/>
            <a:ext cx="380826" cy="314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66049" y="3636295"/>
            <a:ext cx="22849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43669" y="4312952"/>
            <a:ext cx="218975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213322" y="929550"/>
            <a:ext cx="72357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57256" y="1596302"/>
            <a:ext cx="561719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70710" y="2196379"/>
            <a:ext cx="390347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983" y="3272707"/>
            <a:ext cx="21897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13322" y="4339510"/>
            <a:ext cx="380826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98347" y="1597918"/>
            <a:ext cx="238016" cy="181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98347" y="2103676"/>
            <a:ext cx="238016" cy="190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22181" y="2571263"/>
            <a:ext cx="333223" cy="31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22181" y="3086563"/>
            <a:ext cx="333223" cy="30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8347" y="3964481"/>
            <a:ext cx="228495" cy="181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95471" y="1397294"/>
            <a:ext cx="257057" cy="25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95074" y="2427544"/>
            <a:ext cx="247537" cy="25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32099" y="3448256"/>
            <a:ext cx="238016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0" y="4402365"/>
            <a:ext cx="11520000" cy="1915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0036134" y="4478608"/>
            <a:ext cx="238016" cy="247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9322085" y="5498364"/>
            <a:ext cx="295140" cy="247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04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05917" y="1948190"/>
            <a:ext cx="714049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09785" y="1948190"/>
            <a:ext cx="390347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61322" y="1948190"/>
            <a:ext cx="218975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12859" y="1948190"/>
            <a:ext cx="561719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34545" y="2462316"/>
            <a:ext cx="542677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09785" y="2462316"/>
            <a:ext cx="390347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61322" y="2462316"/>
            <a:ext cx="218975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46082" y="2462316"/>
            <a:ext cx="571239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4743" y="1387978"/>
            <a:ext cx="999669" cy="24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04991" y="1387978"/>
            <a:ext cx="1009190" cy="238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75239" y="1387978"/>
            <a:ext cx="1009191" cy="24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7400" y="1979930"/>
            <a:ext cx="1840230" cy="144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92905" y="1979930"/>
            <a:ext cx="1903095" cy="179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00035" y="1979930"/>
            <a:ext cx="1891030" cy="1383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0" y="3706405"/>
            <a:ext cx="11520000" cy="312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2377678" y="3935419"/>
            <a:ext cx="1532826" cy="24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5614703" y="3935419"/>
            <a:ext cx="1685157" cy="24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9527695" y="3935419"/>
            <a:ext cx="1637553" cy="248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860425" y="4298950"/>
            <a:ext cx="2856865" cy="2537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4288790" y="4403090"/>
            <a:ext cx="1627505" cy="2432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7826375" y="4298950"/>
            <a:ext cx="3091815" cy="2432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2023-07-03T01:47:00Z</dcterms:created>
  <dcterms:modified xsi:type="dcterms:W3CDTF">2023-07-05T03:33:56Z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