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8" r:id="rId5"/>
    <p:sldId id="277" r:id="rId6"/>
    <p:sldId id="275" r:id="rId7"/>
    <p:sldId id="274" r:id="rId8"/>
    <p:sldId id="273" r:id="rId9"/>
    <p:sldId id="271" r:id="rId10"/>
    <p:sldId id="270" r:id="rId11"/>
    <p:sldId id="268" r:id="rId12"/>
    <p:sldId id="267" r:id="rId13"/>
    <p:sldId id="266" r:id="rId14"/>
    <p:sldId id="265" r:id="rId15"/>
    <p:sldId id="263" r:id="rId16"/>
    <p:sldId id="262" r:id="rId17"/>
    <p:sldId id="261" r:id="rId18"/>
    <p:sldId id="260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4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tags" Target="../tags/tag3.xml"/><Relationship Id="rId2" Type="http://schemas.openxmlformats.org/officeDocument/2006/relationships/image" Target="../media/image23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31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44595" y="3636311"/>
            <a:ext cx="3313190" cy="324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23900" y="3636311"/>
            <a:ext cx="2142148" cy="324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13454" y="3655372"/>
            <a:ext cx="2941884" cy="247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37355" y="4131893"/>
            <a:ext cx="1399537" cy="324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4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06380" y="2673459"/>
            <a:ext cx="2494413" cy="381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81553" y="2663930"/>
            <a:ext cx="2142148" cy="733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94942" y="2663930"/>
            <a:ext cx="1808925" cy="106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1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222842" y="2226231"/>
            <a:ext cx="1152000" cy="324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24165" y="2912615"/>
            <a:ext cx="980628" cy="314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27371" y="4266316"/>
            <a:ext cx="1123438" cy="314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79702" y="4952700"/>
            <a:ext cx="799735" cy="314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61586" y="5629551"/>
            <a:ext cx="990148" cy="314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11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48840" y="2284730"/>
            <a:ext cx="4469130" cy="1143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8" y="4281499"/>
            <a:ext cx="11520000" cy="3029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119630" y="5520055"/>
            <a:ext cx="3817620" cy="1338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23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35125" y="3369945"/>
            <a:ext cx="4460875" cy="2120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0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5600" y="1941195"/>
            <a:ext cx="4116070" cy="159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74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5600" y="1845310"/>
            <a:ext cx="4137025" cy="1049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5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53565" y="4085590"/>
            <a:ext cx="4155440" cy="1242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083247"/>
            <a:ext cx="11520000" cy="2691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69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95537" y="1377592"/>
            <a:ext cx="238016" cy="238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13652" y="1339471"/>
            <a:ext cx="380827" cy="314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15768" y="1863639"/>
            <a:ext cx="723570" cy="314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71504" y="1863639"/>
            <a:ext cx="714048" cy="314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67371" y="2435459"/>
            <a:ext cx="723570" cy="324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09322" y="2435459"/>
            <a:ext cx="704528" cy="324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80694" y="3045401"/>
            <a:ext cx="371305" cy="247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51338" y="3560039"/>
            <a:ext cx="399867" cy="247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118115" y="4084207"/>
            <a:ext cx="380826" cy="238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787206" y="4598845"/>
            <a:ext cx="390347" cy="247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46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841685" y="853461"/>
            <a:ext cx="371306" cy="238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58578" y="1368243"/>
            <a:ext cx="390347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99074" y="1883024"/>
            <a:ext cx="238016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46479" y="2397805"/>
            <a:ext cx="228495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44066" y="2922119"/>
            <a:ext cx="228495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29752" y="3951682"/>
            <a:ext cx="218975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888958" y="3951682"/>
            <a:ext cx="228495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783933"/>
            <a:ext cx="11520000" cy="115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3139140" y="5424730"/>
            <a:ext cx="399867" cy="24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99" y="5726708"/>
            <a:ext cx="8688667" cy="48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12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22181" y="1254633"/>
            <a:ext cx="333223" cy="315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98347" y="1827454"/>
            <a:ext cx="238016" cy="190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98347" y="2352540"/>
            <a:ext cx="238016" cy="190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98347" y="2877626"/>
            <a:ext cx="228495" cy="181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22181" y="3354977"/>
            <a:ext cx="333223" cy="315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38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53520" y="1520919"/>
            <a:ext cx="295140" cy="247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22578" y="2674624"/>
            <a:ext cx="257057" cy="25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46214" y="3847398"/>
            <a:ext cx="238015" cy="247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49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85884" y="863267"/>
            <a:ext cx="247537" cy="257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370066"/>
            <a:ext cx="11520000" cy="2893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947735" y="3513291"/>
            <a:ext cx="257057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44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44264" y="1473158"/>
            <a:ext cx="247537" cy="247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01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33" y="4318333"/>
            <a:ext cx="11520000" cy="2700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12045" y="5234326"/>
            <a:ext cx="1066314" cy="343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19714" y="5234326"/>
            <a:ext cx="1056793" cy="343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YTY1YTJmZjRhMDVhODY4MWZkM2Y1NjZmNGFiZDE4Mj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7</cp:revision>
  <dcterms:created xsi:type="dcterms:W3CDTF">2023-07-03T01:47:00Z</dcterms:created>
  <dcterms:modified xsi:type="dcterms:W3CDTF">2023-07-05T02:58:37Z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2052-11.1.0.14036</vt:lpwstr>
  </property>
</Properties>
</file>