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4" r:id="rId15"/>
    <p:sldId id="262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3.xml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9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01256" y="3312449"/>
            <a:ext cx="8083041" cy="129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5768" y="2904447"/>
            <a:ext cx="7968793" cy="107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0400"/>
            <a:ext cx="11520000" cy="428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9315" y="2847975"/>
            <a:ext cx="4344670" cy="1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0" y="4116349"/>
            <a:ext cx="11520000" cy="287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82495" y="5280025"/>
            <a:ext cx="5293995" cy="1512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0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8840" y="3087370"/>
            <a:ext cx="5815330" cy="150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7" y="4270684"/>
            <a:ext cx="11520000" cy="228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67255" y="5264785"/>
            <a:ext cx="7613650" cy="118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67401"/>
            <a:ext cx="11520000" cy="295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25600" y="1224280"/>
            <a:ext cx="4784090" cy="15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70007"/>
            <a:ext cx="11520000" cy="372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25600" y="4480560"/>
            <a:ext cx="5010150" cy="1871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4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77925" y="3652520"/>
            <a:ext cx="4917440" cy="1331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127083"/>
            <a:ext cx="11520000" cy="260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9471" y="3501166"/>
            <a:ext cx="380826" cy="314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76826" y="3501166"/>
            <a:ext cx="380826" cy="314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71438" y="3501166"/>
            <a:ext cx="723570" cy="323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08793" y="3501166"/>
            <a:ext cx="714049" cy="323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88892" y="3501166"/>
            <a:ext cx="371305" cy="314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71966" y="4129786"/>
            <a:ext cx="218975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53652" y="4710783"/>
            <a:ext cx="742611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47933" y="4710783"/>
            <a:ext cx="238016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29752" y="891378"/>
            <a:ext cx="228495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99801" y="891378"/>
            <a:ext cx="733090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29752" y="1472163"/>
            <a:ext cx="218975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71173" y="1472163"/>
            <a:ext cx="218975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04000" y="1472163"/>
            <a:ext cx="561719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24628" y="2062468"/>
            <a:ext cx="571239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46942" y="2062468"/>
            <a:ext cx="218975" cy="238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48991" y="3433500"/>
            <a:ext cx="342743" cy="19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81223" y="3433500"/>
            <a:ext cx="390347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37223" y="3433500"/>
            <a:ext cx="399867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87140" y="4157100"/>
            <a:ext cx="390347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443140" y="4157100"/>
            <a:ext cx="399867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37223" y="4157100"/>
            <a:ext cx="399867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68297" y="3522512"/>
            <a:ext cx="571239" cy="247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10181" y="3522512"/>
            <a:ext cx="533157" cy="247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66380" y="3522512"/>
            <a:ext cx="228495" cy="23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65586" y="3522512"/>
            <a:ext cx="238016" cy="23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75768" y="4103986"/>
            <a:ext cx="390347" cy="247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24429" y="4694992"/>
            <a:ext cx="228495" cy="247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3538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65296" y="3689866"/>
            <a:ext cx="273819" cy="22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36704" y="3689866"/>
            <a:ext cx="359388" cy="29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55752" y="3689866"/>
            <a:ext cx="265263" cy="222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65296" y="6120534"/>
            <a:ext cx="273819" cy="205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28147" y="6077741"/>
            <a:ext cx="367945" cy="29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2442" y="6120534"/>
            <a:ext cx="273819" cy="205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62314" y="1434571"/>
            <a:ext cx="295140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7652" y="2530248"/>
            <a:ext cx="247537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38743" y="3616397"/>
            <a:ext cx="238016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10578" y="4712074"/>
            <a:ext cx="295140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8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38942" y="911039"/>
            <a:ext cx="247537" cy="248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81553" y="1999961"/>
            <a:ext cx="295140" cy="248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7206" y="2475010"/>
            <a:ext cx="961586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19900" y="2475010"/>
            <a:ext cx="980628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1157" y="2475010"/>
            <a:ext cx="980628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51933" y="2475010"/>
            <a:ext cx="961586" cy="32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13190" y="2475010"/>
            <a:ext cx="1123438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8644" y="4077411"/>
            <a:ext cx="1323371" cy="32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53123" y="4077411"/>
            <a:ext cx="1161520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85752" y="4077411"/>
            <a:ext cx="1152000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08859" y="4077411"/>
            <a:ext cx="990148" cy="333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70115" y="4077411"/>
            <a:ext cx="980628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2023-07-03T01:47:00Z</dcterms:created>
  <dcterms:modified xsi:type="dcterms:W3CDTF">2023-07-05T02:58:10Z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