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5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71"/>
          <a:stretch>
            <a:fillRect/>
          </a:stretch>
        </p:blipFill>
        <p:spPr>
          <a:xfrm>
            <a:off x="4199255" y="3023870"/>
            <a:ext cx="3793490" cy="810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3"/>
          <a:stretch>
            <a:fillRect/>
          </a:stretch>
        </p:blipFill>
        <p:spPr>
          <a:xfrm>
            <a:off x="4032885" y="1505903"/>
            <a:ext cx="4126230" cy="157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4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15900" y="4468374"/>
            <a:ext cx="3265586" cy="314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61586" y="4468374"/>
            <a:ext cx="2941884" cy="314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7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3225" y="2334260"/>
            <a:ext cx="6507480" cy="1203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9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650" y="2129155"/>
            <a:ext cx="5618480" cy="113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67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175" y="1941830"/>
            <a:ext cx="5113655" cy="1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7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1654175" y="2691130"/>
            <a:ext cx="7703820" cy="1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2023-07-05T11:58:19Z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