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41"/>
          <a:stretch>
            <a:fillRect/>
          </a:stretch>
        </p:blipFill>
        <p:spPr>
          <a:xfrm>
            <a:off x="2187258" y="3090228"/>
            <a:ext cx="7817485" cy="6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3"/>
          <a:stretch>
            <a:fillRect/>
          </a:stretch>
        </p:blipFill>
        <p:spPr>
          <a:xfrm>
            <a:off x="4032885" y="1770698"/>
            <a:ext cx="4126230" cy="157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31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96661" y="4312791"/>
            <a:ext cx="371305" cy="123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29157" y="4265141"/>
            <a:ext cx="304661" cy="247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94942" y="4303261"/>
            <a:ext cx="371305" cy="133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98809" y="4265141"/>
            <a:ext cx="304661" cy="247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0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58776" y="2720718"/>
            <a:ext cx="390347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53454" y="2720718"/>
            <a:ext cx="380826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67107" y="2758827"/>
            <a:ext cx="276099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52198" y="2768354"/>
            <a:ext cx="285619" cy="219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46876" y="2758827"/>
            <a:ext cx="285619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93884" y="2768354"/>
            <a:ext cx="276099" cy="219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41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43537" y="1492664"/>
            <a:ext cx="361785" cy="295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80033" y="1492664"/>
            <a:ext cx="685487" cy="305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63041" y="2103163"/>
            <a:ext cx="704528" cy="238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08793" y="2103163"/>
            <a:ext cx="218975" cy="238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7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34413" y="3019352"/>
            <a:ext cx="361785" cy="295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70710" y="3028893"/>
            <a:ext cx="361785" cy="295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30082" y="3629968"/>
            <a:ext cx="218975" cy="23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66380" y="3639509"/>
            <a:ext cx="218975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6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3700" y="2453005"/>
            <a:ext cx="5430520" cy="258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2023-07-05T11:58:20Z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