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0"/>
          <a:stretch>
            <a:fillRect/>
          </a:stretch>
        </p:blipFill>
        <p:spPr>
          <a:xfrm>
            <a:off x="2971165" y="3021013"/>
            <a:ext cx="6249670" cy="815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>
            <a:fillRect/>
          </a:stretch>
        </p:blipFill>
        <p:spPr>
          <a:xfrm>
            <a:off x="2620645" y="1547495"/>
            <a:ext cx="706882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1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72230" y="4189095"/>
            <a:ext cx="219075" cy="59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63173" y="5113784"/>
            <a:ext cx="152330" cy="20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91206" y="5113784"/>
            <a:ext cx="152330" cy="20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66975" y="5256748"/>
            <a:ext cx="209454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444132" y="5428306"/>
            <a:ext cx="209454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72165" y="5428306"/>
            <a:ext cx="199933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29884" y="5695174"/>
            <a:ext cx="152330" cy="20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05652" y="5685643"/>
            <a:ext cx="209454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98915" y="5685790"/>
            <a:ext cx="285115" cy="61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310842" y="6009696"/>
            <a:ext cx="209454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605652" y="6009696"/>
            <a:ext cx="209454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7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8475" y="2462530"/>
            <a:ext cx="396240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886075" y="2462530"/>
            <a:ext cx="396240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3"/>
            </p:custDataLst>
          </p:nvPr>
        </p:nvSpPr>
        <p:spPr bwMode="white">
          <a:xfrm>
            <a:off x="4092575" y="2462530"/>
            <a:ext cx="396240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4"/>
            </p:custDataLst>
          </p:nvPr>
        </p:nvSpPr>
        <p:spPr bwMode="white">
          <a:xfrm>
            <a:off x="7267575" y="2462530"/>
            <a:ext cx="396240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5"/>
            </p:custDataLst>
          </p:nvPr>
        </p:nvSpPr>
        <p:spPr bwMode="white">
          <a:xfrm>
            <a:off x="8575675" y="2462530"/>
            <a:ext cx="396240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6"/>
            </p:custDataLst>
          </p:nvPr>
        </p:nvSpPr>
        <p:spPr bwMode="white">
          <a:xfrm>
            <a:off x="9756775" y="2462530"/>
            <a:ext cx="396240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7"/>
            </p:custDataLst>
          </p:nvPr>
        </p:nvSpPr>
        <p:spPr bwMode="white">
          <a:xfrm>
            <a:off x="1768475" y="4418330"/>
            <a:ext cx="396240" cy="74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8"/>
            </p:custDataLst>
          </p:nvPr>
        </p:nvSpPr>
        <p:spPr bwMode="white">
          <a:xfrm>
            <a:off x="2886075" y="4418330"/>
            <a:ext cx="396240" cy="74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9"/>
            </p:custDataLst>
          </p:nvPr>
        </p:nvSpPr>
        <p:spPr bwMode="white">
          <a:xfrm>
            <a:off x="4092575" y="4418330"/>
            <a:ext cx="396240" cy="74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0"/>
            </p:custDataLst>
          </p:nvPr>
        </p:nvSpPr>
        <p:spPr bwMode="white">
          <a:xfrm>
            <a:off x="7356475" y="4253230"/>
            <a:ext cx="396240" cy="770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1"/>
            </p:custDataLst>
          </p:nvPr>
        </p:nvSpPr>
        <p:spPr bwMode="white">
          <a:xfrm>
            <a:off x="8575675" y="4253230"/>
            <a:ext cx="396240" cy="770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2"/>
            </p:custDataLst>
          </p:nvPr>
        </p:nvSpPr>
        <p:spPr bwMode="white">
          <a:xfrm>
            <a:off x="9667875" y="4253230"/>
            <a:ext cx="396240" cy="770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039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142400"/>
            <a:ext cx="11520000" cy="414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矩形 35"/>
          <p:cNvSpPr/>
          <p:nvPr>
            <p:custDataLst>
              <p:tags r:id="rId4"/>
            </p:custDataLst>
          </p:nvPr>
        </p:nvSpPr>
        <p:spPr bwMode="white">
          <a:xfrm>
            <a:off x="472440" y="4114165"/>
            <a:ext cx="5577840" cy="2332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177280" y="4114165"/>
            <a:ext cx="5577840" cy="2332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