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6" r:id="rId5"/>
    <p:sldId id="265" r:id="rId6"/>
    <p:sldId id="264" r:id="rId7"/>
    <p:sldId id="263" r:id="rId8"/>
    <p:sldId id="262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tags" Target="../tags/tag9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tags" Target="../tags/tag13.xml"/><Relationship Id="rId2" Type="http://schemas.openxmlformats.org/officeDocument/2006/relationships/image" Target="../media/image11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51"/>
          <a:stretch>
            <a:fillRect/>
          </a:stretch>
        </p:blipFill>
        <p:spPr>
          <a:xfrm>
            <a:off x="3495358" y="2987993"/>
            <a:ext cx="5201285" cy="882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40"/>
          <a:stretch>
            <a:fillRect/>
          </a:stretch>
        </p:blipFill>
        <p:spPr>
          <a:xfrm>
            <a:off x="2620645" y="1547495"/>
            <a:ext cx="7068820" cy="1639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49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795074" y="3650050"/>
            <a:ext cx="380827" cy="314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58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16000" y="1428115"/>
            <a:ext cx="1123950" cy="1031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034743" y="2835334"/>
            <a:ext cx="371305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24099" y="2825806"/>
            <a:ext cx="361785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42016" y="2825806"/>
            <a:ext cx="371305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22512" y="2825806"/>
            <a:ext cx="371305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2266950" y="1428115"/>
            <a:ext cx="1123950" cy="1031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4662170" y="1428115"/>
            <a:ext cx="2080895" cy="115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7717790" y="1428115"/>
            <a:ext cx="1212215" cy="1158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9120505" y="1427480"/>
            <a:ext cx="1200150" cy="115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10409555" y="1428115"/>
            <a:ext cx="1200150" cy="115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  <p:bldP spid="2" grpId="0" bldLvl="0" animBg="1"/>
      <p:bldP spid="9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457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01917" y="853375"/>
            <a:ext cx="514115" cy="371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358776" y="1653625"/>
            <a:ext cx="371305" cy="257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62909" y="1653625"/>
            <a:ext cx="380826" cy="257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43206" y="1653625"/>
            <a:ext cx="371305" cy="257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85421" y="1653625"/>
            <a:ext cx="371305" cy="257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89553" y="1653625"/>
            <a:ext cx="380826" cy="257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069851" y="1653625"/>
            <a:ext cx="371305" cy="257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76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803272" y="2139279"/>
            <a:ext cx="238016" cy="228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812793" y="3006087"/>
            <a:ext cx="218975" cy="228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0" y="4084230"/>
            <a:ext cx="11520000" cy="2140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786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647100"/>
            <a:ext cx="11520000" cy="2550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6"/>
            </p:custDataLst>
          </p:nvPr>
        </p:nvSpPr>
        <p:spPr bwMode="white">
          <a:xfrm>
            <a:off x="1339850" y="3403600"/>
            <a:ext cx="5693410" cy="151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7"/>
            </p:custDataLst>
          </p:nvPr>
        </p:nvSpPr>
        <p:spPr bwMode="white">
          <a:xfrm>
            <a:off x="869950" y="5469255"/>
            <a:ext cx="5693410" cy="973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2023-07-05T12:03:42Z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