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09"/>
          <a:stretch>
            <a:fillRect/>
          </a:stretch>
        </p:blipFill>
        <p:spPr>
          <a:xfrm>
            <a:off x="4408805" y="3035618"/>
            <a:ext cx="3374390" cy="786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82"/>
          <a:stretch>
            <a:fillRect/>
          </a:stretch>
        </p:blipFill>
        <p:spPr>
          <a:xfrm>
            <a:off x="2637473" y="1717993"/>
            <a:ext cx="6798945" cy="1641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0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82611" y="3824493"/>
            <a:ext cx="380826" cy="314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85553" y="3824493"/>
            <a:ext cx="390347" cy="314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51603" y="3824493"/>
            <a:ext cx="390347" cy="314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32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1634876" y="3046938"/>
            <a:ext cx="161851" cy="24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58115" y="3046938"/>
            <a:ext cx="218975" cy="24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128958" y="3046938"/>
            <a:ext cx="161851" cy="24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033090" y="3046938"/>
            <a:ext cx="238016" cy="24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803933" y="3046938"/>
            <a:ext cx="161852" cy="24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298677" y="3018328"/>
            <a:ext cx="618842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2"/>
            </p:custDataLst>
          </p:nvPr>
        </p:nvSpPr>
        <p:spPr bwMode="white">
          <a:xfrm>
            <a:off x="1090930" y="1534795"/>
            <a:ext cx="1375410" cy="136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3"/>
            </p:custDataLst>
          </p:nvPr>
        </p:nvSpPr>
        <p:spPr bwMode="white">
          <a:xfrm>
            <a:off x="2593340" y="1534795"/>
            <a:ext cx="1835150" cy="136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4555490" y="1594485"/>
            <a:ext cx="1375410" cy="136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6474460" y="1365885"/>
            <a:ext cx="1464310" cy="153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8278495" y="1425575"/>
            <a:ext cx="1375410" cy="153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7"/>
            </p:custDataLst>
          </p:nvPr>
        </p:nvSpPr>
        <p:spPr bwMode="white">
          <a:xfrm>
            <a:off x="9903460" y="1365885"/>
            <a:ext cx="1555115" cy="159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24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3504" y="2227174"/>
            <a:ext cx="7873586" cy="734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7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77223" y="2514325"/>
            <a:ext cx="390347" cy="31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57652" y="2504780"/>
            <a:ext cx="390347" cy="324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32694" y="2514325"/>
            <a:ext cx="390347" cy="31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32165" y="2514325"/>
            <a:ext cx="390347" cy="31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9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224513" y="2989023"/>
            <a:ext cx="533157" cy="467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77330" y="3834765"/>
            <a:ext cx="482600" cy="5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195310" y="3456305"/>
            <a:ext cx="3032760" cy="694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