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82"/>
          <a:stretch>
            <a:fillRect/>
          </a:stretch>
        </p:blipFill>
        <p:spPr>
          <a:xfrm>
            <a:off x="4119245" y="3010535"/>
            <a:ext cx="3953510" cy="836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0"/>
          <a:stretch>
            <a:fillRect/>
          </a:stretch>
        </p:blipFill>
        <p:spPr>
          <a:xfrm>
            <a:off x="3087370" y="1981200"/>
            <a:ext cx="6423660" cy="1346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77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44650" y="2444115"/>
            <a:ext cx="4084320" cy="1625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3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125" y="1979930"/>
            <a:ext cx="4916805" cy="158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06100"/>
            <a:ext cx="11520000" cy="2815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635125" y="5142230"/>
            <a:ext cx="5916295" cy="175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3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44650" y="1720850"/>
            <a:ext cx="3703320" cy="10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4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032510" y="2788920"/>
            <a:ext cx="5203825" cy="2019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83020" y="3017520"/>
            <a:ext cx="5124450" cy="168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