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2" r:id="rId12"/>
    <p:sldId id="261" r:id="rId13"/>
    <p:sldId id="25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tags" Target="../tags/tag17.xml"/><Relationship Id="rId2" Type="http://schemas.openxmlformats.org/officeDocument/2006/relationships/image" Target="../media/image16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image" Target="../media/image8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4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6550" y="2073910"/>
            <a:ext cx="8496935" cy="1901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1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58925" y="1464310"/>
            <a:ext cx="4420870" cy="16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41025"/>
            <a:ext cx="11520000" cy="2706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568450" y="5032375"/>
            <a:ext cx="4367530" cy="182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9"/>
          <a:stretch>
            <a:fillRect/>
          </a:stretch>
        </p:blipFill>
        <p:spPr>
          <a:xfrm>
            <a:off x="4204335" y="3106738"/>
            <a:ext cx="3783330" cy="64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50558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99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62115" y="1434203"/>
            <a:ext cx="361785" cy="22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43140" y="1929384"/>
            <a:ext cx="352264" cy="23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19239" y="2395997"/>
            <a:ext cx="352264" cy="30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95008" y="2395997"/>
            <a:ext cx="675966" cy="30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0991" y="2395997"/>
            <a:ext cx="675966" cy="30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29421" y="2910223"/>
            <a:ext cx="352264" cy="285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421245" y="2818130"/>
            <a:ext cx="461645" cy="69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1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52793" y="1349419"/>
            <a:ext cx="276099" cy="238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33289" y="2427062"/>
            <a:ext cx="238016" cy="247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09454" y="3514242"/>
            <a:ext cx="238016" cy="238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49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39471" y="1503956"/>
            <a:ext cx="371305" cy="25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76297" y="1503956"/>
            <a:ext cx="361785" cy="25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5041" y="1503956"/>
            <a:ext cx="371306" cy="258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649855" y="2079625"/>
            <a:ext cx="28257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7424420" y="2079625"/>
            <a:ext cx="30797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4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0730" y="1358265"/>
            <a:ext cx="107251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03490" y="1330325"/>
            <a:ext cx="98933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1215" y="1723390"/>
            <a:ext cx="1491615" cy="317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5" name="矩形 64"/>
          <p:cNvSpPr/>
          <p:nvPr>
            <p:custDataLst>
              <p:tags r:id="rId3"/>
            </p:custDataLst>
          </p:nvPr>
        </p:nvSpPr>
        <p:spPr bwMode="white">
          <a:xfrm>
            <a:off x="3155315" y="1723390"/>
            <a:ext cx="2712720" cy="317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6" name="矩形 65"/>
          <p:cNvSpPr/>
          <p:nvPr>
            <p:custDataLst>
              <p:tags r:id="rId4"/>
            </p:custDataLst>
          </p:nvPr>
        </p:nvSpPr>
        <p:spPr bwMode="white">
          <a:xfrm>
            <a:off x="6271260" y="1723390"/>
            <a:ext cx="1491615" cy="317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7" name="矩形 66"/>
          <p:cNvSpPr/>
          <p:nvPr>
            <p:custDataLst>
              <p:tags r:id="rId5"/>
            </p:custDataLst>
          </p:nvPr>
        </p:nvSpPr>
        <p:spPr bwMode="white">
          <a:xfrm>
            <a:off x="8946515" y="1723390"/>
            <a:ext cx="2545715" cy="317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02810" y="1295400"/>
            <a:ext cx="356235" cy="30099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4703445" y="1295400"/>
            <a:ext cx="1568450" cy="301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245725" y="1330325"/>
            <a:ext cx="314960" cy="266065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10283825" y="1330325"/>
            <a:ext cx="168783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65" grpId="0" bldLvl="0" animBg="1"/>
      <p:bldP spid="66" grpId="0" bldLvl="0" animBg="1"/>
      <p:bldP spid="6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3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48132" y="3093799"/>
            <a:ext cx="533157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8710" y="3093799"/>
            <a:ext cx="514115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96595" y="4371266"/>
            <a:ext cx="533157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61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82280" y="1359505"/>
            <a:ext cx="333223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91206" y="1369050"/>
            <a:ext cx="380826" cy="21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38214" y="1359505"/>
            <a:ext cx="523636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37619" y="1359505"/>
            <a:ext cx="380827" cy="22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46545" y="1369050"/>
            <a:ext cx="342743" cy="21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93553" y="1359505"/>
            <a:ext cx="504595" cy="238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60925" y="1874928"/>
            <a:ext cx="847338" cy="2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44396" y="2361715"/>
            <a:ext cx="685487" cy="295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39365" y="1862455"/>
            <a:ext cx="4253230" cy="175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39500"/>
            <a:ext cx="11520000" cy="214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25600" y="5282565"/>
            <a:ext cx="5068570" cy="1201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10</cp:revision>
  <dcterms:created xsi:type="dcterms:W3CDTF">2023-07-03T01:47:00Z</dcterms:created>
  <dcterms:modified xsi:type="dcterms:W3CDTF">2023-07-10T09:30:41Z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2052-11.1.0.14036</vt:lpwstr>
  </property>
</Properties>
</file>