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63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3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10.xml"/><Relationship Id="rId2" Type="http://schemas.openxmlformats.org/officeDocument/2006/relationships/image" Target="../media/image9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74"/>
          <a:stretch>
            <a:fillRect/>
          </a:stretch>
        </p:blipFill>
        <p:spPr>
          <a:xfrm>
            <a:off x="1987550" y="2919730"/>
            <a:ext cx="8216900" cy="1018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02"/>
          <a:stretch>
            <a:fillRect/>
          </a:stretch>
        </p:blipFill>
        <p:spPr>
          <a:xfrm>
            <a:off x="2352040" y="1678305"/>
            <a:ext cx="7487920" cy="1601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182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025223" y="2349206"/>
            <a:ext cx="1580429" cy="228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90942" y="2349206"/>
            <a:ext cx="799735" cy="228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442479" y="2349206"/>
            <a:ext cx="780694" cy="228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994016" y="2349206"/>
            <a:ext cx="1580429" cy="228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678815" y="2705100"/>
            <a:ext cx="2011680" cy="3197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6" name="矩形 45"/>
          <p:cNvSpPr/>
          <p:nvPr>
            <p:custDataLst>
              <p:tags r:id="rId3"/>
            </p:custDataLst>
          </p:nvPr>
        </p:nvSpPr>
        <p:spPr bwMode="white">
          <a:xfrm>
            <a:off x="3460115" y="2705100"/>
            <a:ext cx="2011680" cy="3197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7" name="矩形 46"/>
          <p:cNvSpPr/>
          <p:nvPr>
            <p:custDataLst>
              <p:tags r:id="rId4"/>
            </p:custDataLst>
          </p:nvPr>
        </p:nvSpPr>
        <p:spPr bwMode="white">
          <a:xfrm>
            <a:off x="6114415" y="2705100"/>
            <a:ext cx="2011680" cy="3197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8" name="矩形 47"/>
          <p:cNvSpPr/>
          <p:nvPr>
            <p:custDataLst>
              <p:tags r:id="rId5"/>
            </p:custDataLst>
          </p:nvPr>
        </p:nvSpPr>
        <p:spPr bwMode="white">
          <a:xfrm>
            <a:off x="8768715" y="2832100"/>
            <a:ext cx="2011680" cy="3197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" grpId="0" bldLvl="0" animBg="1"/>
      <p:bldP spid="46" grpId="0" bldLvl="0" animBg="1"/>
      <p:bldP spid="47" grpId="0" bldLvl="0" animBg="1"/>
      <p:bldP spid="4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79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195933" y="2716465"/>
            <a:ext cx="371305" cy="229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785884" y="2716465"/>
            <a:ext cx="333223" cy="229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04396" y="2716465"/>
            <a:ext cx="361785" cy="229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94347" y="2716465"/>
            <a:ext cx="352264" cy="229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945800"/>
            <a:ext cx="11520000" cy="2336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6490335" y="4470400"/>
            <a:ext cx="4636770" cy="1130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30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44650" y="1511300"/>
            <a:ext cx="5760720" cy="915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19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635125" y="2491740"/>
            <a:ext cx="4773930" cy="1447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2023-07-03T01:47:00Z</dcterms:created>
  <dcterms:modified xsi:type="dcterms:W3CDTF">2023-07-05T12:15:00Z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