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0" r:id="rId14"/>
    <p:sldId id="25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5.xml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8842" y="3964352"/>
            <a:ext cx="628363" cy="43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28561" y="3964352"/>
            <a:ext cx="656925" cy="43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1205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210945" y="4640580"/>
            <a:ext cx="6464935" cy="183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992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8740" y="4226560"/>
            <a:ext cx="9876790" cy="206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2595" y="2897188"/>
            <a:ext cx="11306810" cy="10636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>
            <a:fillRect/>
          </a:stretch>
        </p:blipFill>
        <p:spPr>
          <a:xfrm>
            <a:off x="3095308" y="1791653"/>
            <a:ext cx="6000115" cy="152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2335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-22225"/>
            <a:ext cx="6783070" cy="6880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6294120" y="3745230"/>
            <a:ext cx="41148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294120" y="4916805"/>
            <a:ext cx="411480" cy="53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94120" y="6090285"/>
            <a:ext cx="411480" cy="662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0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9750" y="3279775"/>
            <a:ext cx="10502900" cy="266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0283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3826" y="5844980"/>
            <a:ext cx="492453" cy="351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5376" y="5844980"/>
            <a:ext cx="492453" cy="343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