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3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95"/>
          <a:stretch>
            <a:fillRect/>
          </a:stretch>
        </p:blipFill>
        <p:spPr>
          <a:xfrm>
            <a:off x="4264025" y="2978150"/>
            <a:ext cx="3663950" cy="901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25223" y="2416497"/>
            <a:ext cx="942545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81421" y="2416497"/>
            <a:ext cx="952066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7140" y="2416497"/>
            <a:ext cx="952066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12859" y="2416497"/>
            <a:ext cx="942545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32815" y="2912110"/>
            <a:ext cx="1818005" cy="153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901440" y="2912745"/>
            <a:ext cx="1818005" cy="153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652260" y="2912745"/>
            <a:ext cx="1818005" cy="153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9289415" y="2912110"/>
            <a:ext cx="1818005" cy="1533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63300"/>
            <a:ext cx="11520000" cy="293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8"/>
            </p:custDataLst>
          </p:nvPr>
        </p:nvSpPr>
        <p:spPr bwMode="white">
          <a:xfrm>
            <a:off x="1063625" y="5628640"/>
            <a:ext cx="1659255" cy="92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9"/>
            </p:custDataLst>
          </p:nvPr>
        </p:nvSpPr>
        <p:spPr bwMode="white">
          <a:xfrm>
            <a:off x="3929380" y="5628640"/>
            <a:ext cx="1697355" cy="108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0"/>
            </p:custDataLst>
          </p:nvPr>
        </p:nvSpPr>
        <p:spPr bwMode="white">
          <a:xfrm>
            <a:off x="6795135" y="5628640"/>
            <a:ext cx="1824355" cy="92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1"/>
            </p:custDataLst>
          </p:nvPr>
        </p:nvSpPr>
        <p:spPr bwMode="white">
          <a:xfrm>
            <a:off x="9660890" y="5628640"/>
            <a:ext cx="1748155" cy="108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0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1970405"/>
            <a:ext cx="7256780" cy="203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700" y="2244090"/>
            <a:ext cx="5291455" cy="179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6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10512" y="2510821"/>
            <a:ext cx="218975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86545" y="2510821"/>
            <a:ext cx="218975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91140" y="2510821"/>
            <a:ext cx="161851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62314" y="2510821"/>
            <a:ext cx="228495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51603" y="2510821"/>
            <a:ext cx="218975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37157" y="2510821"/>
            <a:ext cx="228495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13190" y="2510821"/>
            <a:ext cx="228495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41487" y="2510821"/>
            <a:ext cx="161851" cy="2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