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7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0"/>
          <a:stretch>
            <a:fillRect/>
          </a:stretch>
        </p:blipFill>
        <p:spPr>
          <a:xfrm>
            <a:off x="2651443" y="3010853"/>
            <a:ext cx="6889115" cy="83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9300"/>
            <a:ext cx="11520000" cy="289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87338" y="2712813"/>
            <a:ext cx="809256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15041" y="2712813"/>
            <a:ext cx="809256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52264" y="2712813"/>
            <a:ext cx="837818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89487" y="2712813"/>
            <a:ext cx="828297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42905"/>
            <a:ext cx="11520000" cy="2795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025223" y="4463561"/>
            <a:ext cx="942545" cy="238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4881421" y="4463561"/>
            <a:ext cx="952066" cy="238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7747140" y="4463561"/>
            <a:ext cx="952066" cy="238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10612859" y="4463561"/>
            <a:ext cx="952066" cy="238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691515" y="4829175"/>
            <a:ext cx="2008505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9"/>
            </p:custDataLst>
          </p:nvPr>
        </p:nvSpPr>
        <p:spPr bwMode="white">
          <a:xfrm>
            <a:off x="3701415" y="4828540"/>
            <a:ext cx="2008505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0"/>
            </p:custDataLst>
          </p:nvPr>
        </p:nvSpPr>
        <p:spPr bwMode="white">
          <a:xfrm>
            <a:off x="6685915" y="4829175"/>
            <a:ext cx="2008505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1"/>
            </p:custDataLst>
          </p:nvPr>
        </p:nvSpPr>
        <p:spPr bwMode="white">
          <a:xfrm>
            <a:off x="9225915" y="5045075"/>
            <a:ext cx="2008505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9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2710710" y="2939577"/>
            <a:ext cx="285619" cy="2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99471" y="2939577"/>
            <a:ext cx="285619" cy="219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 flipV="1">
            <a:off x="4018915" y="1414145"/>
            <a:ext cx="1441450" cy="138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 flipV="1">
            <a:off x="8971915" y="1414145"/>
            <a:ext cx="1441450" cy="138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47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900462" y="3123903"/>
            <a:ext cx="533157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66710" y="3123903"/>
            <a:ext cx="542677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52000" y="3123903"/>
            <a:ext cx="533158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18247" y="3123903"/>
            <a:ext cx="533157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0" y="3856900"/>
            <a:ext cx="11520000" cy="2213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6096000" y="4553585"/>
            <a:ext cx="3833495" cy="127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4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34611" y="2827338"/>
            <a:ext cx="533157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72231" y="2827338"/>
            <a:ext cx="361785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38479" y="2827338"/>
            <a:ext cx="533157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04198" y="2827338"/>
            <a:ext cx="533157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32297" y="2827338"/>
            <a:ext cx="380826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08066" y="2827338"/>
            <a:ext cx="495073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