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5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67"/>
          <a:stretch>
            <a:fillRect/>
          </a:stretch>
        </p:blipFill>
        <p:spPr>
          <a:xfrm>
            <a:off x="4389120" y="3019108"/>
            <a:ext cx="3413760" cy="81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36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20429" y="2439176"/>
            <a:ext cx="533157" cy="229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14776" y="2439176"/>
            <a:ext cx="542677" cy="229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09057" y="2439176"/>
            <a:ext cx="666446" cy="229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46214" y="2439176"/>
            <a:ext cx="695008" cy="229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20429" y="2974031"/>
            <a:ext cx="533157" cy="238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24297" y="2974031"/>
            <a:ext cx="533157" cy="238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80495" y="2974031"/>
            <a:ext cx="695008" cy="238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55735" y="2974031"/>
            <a:ext cx="685487" cy="238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6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77487" y="2891846"/>
            <a:ext cx="218975" cy="22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00661" y="2891846"/>
            <a:ext cx="352264" cy="22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27834" y="2987103"/>
            <a:ext cx="361785" cy="22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57917" y="3511013"/>
            <a:ext cx="218975" cy="22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66247" y="3530064"/>
            <a:ext cx="228495" cy="22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84495" y="3530064"/>
            <a:ext cx="476033" cy="22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87015" y="4158615"/>
            <a:ext cx="38798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15107" y="4149231"/>
            <a:ext cx="228495" cy="25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24363" y="4158757"/>
            <a:ext cx="228495" cy="2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013719" y="4130180"/>
            <a:ext cx="409389" cy="25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556396" y="4139706"/>
            <a:ext cx="295140" cy="2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070512" y="4139706"/>
            <a:ext cx="238016" cy="2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03765" y="4130040"/>
            <a:ext cx="37782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300730" y="4158615"/>
            <a:ext cx="318770" cy="24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0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56960" y="1435100"/>
            <a:ext cx="5307330" cy="1155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34540" y="3637280"/>
            <a:ext cx="4710430" cy="1154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0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68450" y="1703070"/>
            <a:ext cx="6024245" cy="172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46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44650" y="2407920"/>
            <a:ext cx="5500370" cy="124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