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2" r:id="rId6"/>
    <p:sldId id="271" r:id="rId7"/>
    <p:sldId id="269" r:id="rId8"/>
    <p:sldId id="268" r:id="rId9"/>
    <p:sldId id="267" r:id="rId10"/>
    <p:sldId id="286" r:id="rId11"/>
    <p:sldId id="265" r:id="rId12"/>
    <p:sldId id="264" r:id="rId13"/>
    <p:sldId id="263" r:id="rId14"/>
    <p:sldId id="262" r:id="rId15"/>
    <p:sldId id="261" r:id="rId16"/>
    <p:sldId id="287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16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43.xml"/><Relationship Id="rId2" Type="http://schemas.openxmlformats.org/officeDocument/2006/relationships/image" Target="../media/image17.pn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720000"/>
            <a:ext cx="11520000" cy="348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5285" y="2436791"/>
            <a:ext cx="409388" cy="27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271965" y="2436791"/>
            <a:ext cx="409388" cy="27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0251334" y="2427253"/>
            <a:ext cx="409388" cy="286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825219" y="3581318"/>
            <a:ext cx="409388" cy="29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5671896" y="3581318"/>
            <a:ext cx="409388" cy="29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0051400" y="3590856"/>
            <a:ext cx="418909" cy="27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91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86876" y="2732249"/>
            <a:ext cx="485553" cy="109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04066" y="2808543"/>
            <a:ext cx="428429" cy="772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8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8165" y="3091018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48793" y="3091018"/>
            <a:ext cx="266578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72297" y="3091018"/>
            <a:ext cx="409388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52793" y="3091018"/>
            <a:ext cx="409388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09586" y="3091018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90214" y="3091018"/>
            <a:ext cx="266578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04066" y="3091018"/>
            <a:ext cx="409388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60859" y="3091018"/>
            <a:ext cx="25705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51008" y="3091018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28165" y="4119411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18314" y="4119411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08462" y="4119411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22446" y="4119411"/>
            <a:ext cx="418909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28165" y="5090672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518314" y="5090672"/>
            <a:ext cx="247537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508462" y="5090672"/>
            <a:ext cx="238016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422446" y="5090672"/>
            <a:ext cx="418909" cy="276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786545" y="5157327"/>
            <a:ext cx="399867" cy="26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6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99715" y="4190365"/>
            <a:ext cx="4926330" cy="126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1"/>
          <a:stretch>
            <a:fillRect/>
          </a:stretch>
        </p:blipFill>
        <p:spPr>
          <a:xfrm>
            <a:off x="1061085" y="252095"/>
            <a:ext cx="11824970" cy="491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00805" y="2080895"/>
            <a:ext cx="298450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57065" y="2119630"/>
            <a:ext cx="391160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22850" y="2080895"/>
            <a:ext cx="471170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70600" y="2119630"/>
            <a:ext cx="427355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3880" y="1983740"/>
            <a:ext cx="554990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63010" y="4486910"/>
            <a:ext cx="496570" cy="45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65955" y="4515485"/>
            <a:ext cx="391160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86985" y="4486275"/>
            <a:ext cx="378460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70600" y="4486275"/>
            <a:ext cx="427355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27520" y="4417695"/>
            <a:ext cx="641985" cy="52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8"/>
          <a:stretch>
            <a:fillRect/>
          </a:stretch>
        </p:blipFill>
        <p:spPr>
          <a:xfrm>
            <a:off x="1101725" y="618490"/>
            <a:ext cx="11502390" cy="363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2644775" y="2387600"/>
            <a:ext cx="5893435" cy="155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0" y="3611790"/>
            <a:ext cx="11520000" cy="3028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6"/>
            </p:custDataLst>
          </p:nvPr>
        </p:nvSpPr>
        <p:spPr bwMode="white">
          <a:xfrm>
            <a:off x="2592939" y="5735296"/>
            <a:ext cx="247537" cy="285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7"/>
            </p:custDataLst>
          </p:nvPr>
        </p:nvSpPr>
        <p:spPr bwMode="white">
          <a:xfrm>
            <a:off x="3192740" y="5763863"/>
            <a:ext cx="257057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8"/>
            </p:custDataLst>
          </p:nvPr>
        </p:nvSpPr>
        <p:spPr bwMode="white">
          <a:xfrm>
            <a:off x="3802063" y="5735296"/>
            <a:ext cx="238016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9"/>
            </p:custDataLst>
          </p:nvPr>
        </p:nvSpPr>
        <p:spPr bwMode="white">
          <a:xfrm>
            <a:off x="4382823" y="5744818"/>
            <a:ext cx="295140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10"/>
            </p:custDataLst>
          </p:nvPr>
        </p:nvSpPr>
        <p:spPr bwMode="white">
          <a:xfrm>
            <a:off x="5011187" y="5735296"/>
            <a:ext cx="238016" cy="27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11"/>
            </p:custDataLst>
          </p:nvPr>
        </p:nvSpPr>
        <p:spPr bwMode="white">
          <a:xfrm>
            <a:off x="5991815" y="5735296"/>
            <a:ext cx="247537" cy="285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2"/>
            </p:custDataLst>
          </p:nvPr>
        </p:nvSpPr>
        <p:spPr bwMode="white">
          <a:xfrm>
            <a:off x="6801071" y="5697206"/>
            <a:ext cx="409388" cy="361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00375" y="2376170"/>
            <a:ext cx="619125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6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00396" y="1539270"/>
            <a:ext cx="409388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36958" y="1539270"/>
            <a:ext cx="447472" cy="28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62644" y="2187065"/>
            <a:ext cx="247537" cy="28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57123" y="2844386"/>
            <a:ext cx="247537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46413" y="2806281"/>
            <a:ext cx="1504264" cy="371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39010" y="4022090"/>
            <a:ext cx="659130" cy="52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814446" y="4130450"/>
            <a:ext cx="409388" cy="333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8889365" y="4021455"/>
            <a:ext cx="409575" cy="52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2729752" y="4759192"/>
            <a:ext cx="799735" cy="371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5814060" y="4682490"/>
            <a:ext cx="410210" cy="53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8889619" y="4902088"/>
            <a:ext cx="418909" cy="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bldLvl="0" animBg="1"/>
      <p:bldP spid="2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5" y="720000"/>
            <a:ext cx="11520000" cy="4949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78921" y="1797656"/>
            <a:ext cx="247537" cy="28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70722" y="2560599"/>
            <a:ext cx="266578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75450" y="3867139"/>
            <a:ext cx="247537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50623" y="3867139"/>
            <a:ext cx="247537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44970" y="3867139"/>
            <a:ext cx="247536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4689" y="4515640"/>
            <a:ext cx="257057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12805" y="4515640"/>
            <a:ext cx="409388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06491" y="4515640"/>
            <a:ext cx="247537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148838" y="4515640"/>
            <a:ext cx="238016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02445" y="5055870"/>
            <a:ext cx="1876425" cy="53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0" y="719365"/>
            <a:ext cx="11520000" cy="3189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82299" y="862599"/>
            <a:ext cx="257057" cy="27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31224" y="1521476"/>
            <a:ext cx="247537" cy="27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85836" y="2820134"/>
            <a:ext cx="437950" cy="286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49406" y="3479011"/>
            <a:ext cx="418909" cy="27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20" y="3988345"/>
            <a:ext cx="11520000" cy="2326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616051" y="5685660"/>
            <a:ext cx="238016" cy="276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272646" y="5380524"/>
            <a:ext cx="409389" cy="276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0995224" y="5685660"/>
            <a:ext cx="247537" cy="276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394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17089" y="1713403"/>
            <a:ext cx="296148" cy="235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17089" y="2427957"/>
            <a:ext cx="287438" cy="235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64828" y="3116369"/>
            <a:ext cx="339699" cy="32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17089" y="4580332"/>
            <a:ext cx="287438" cy="235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3538" y="5983298"/>
            <a:ext cx="330989" cy="32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4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3225" y="2995295"/>
            <a:ext cx="9158605" cy="134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673225" y="2924810"/>
            <a:ext cx="4422140" cy="1413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1673225" y="2845435"/>
            <a:ext cx="2761615" cy="149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0164445" y="2924810"/>
            <a:ext cx="667385" cy="1413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849235" y="2845435"/>
            <a:ext cx="1178560" cy="157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5172075" y="3086735"/>
            <a:ext cx="1268730" cy="1331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8651875" y="3086100"/>
            <a:ext cx="967105" cy="1332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673225" y="2845435"/>
            <a:ext cx="1208405" cy="157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5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20165" y="2551649"/>
            <a:ext cx="399867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5123" y="2542109"/>
            <a:ext cx="437950" cy="28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13851" y="2542109"/>
            <a:ext cx="247537" cy="28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22380" y="2542109"/>
            <a:ext cx="409388" cy="28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91603" y="3333916"/>
            <a:ext cx="428429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95537" y="3324376"/>
            <a:ext cx="247537" cy="28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32892" y="3324376"/>
            <a:ext cx="409388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84231" y="3324376"/>
            <a:ext cx="437950" cy="28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91603" y="4116183"/>
            <a:ext cx="428429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05123" y="4116183"/>
            <a:ext cx="238016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04264" y="4116183"/>
            <a:ext cx="247537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174578" y="4116183"/>
            <a:ext cx="437950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25" y="720000"/>
            <a:ext cx="11520000" cy="464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753870" y="2534920"/>
            <a:ext cx="1590040" cy="260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4"/>
            </p:custDataLst>
          </p:nvPr>
        </p:nvSpPr>
        <p:spPr bwMode="white">
          <a:xfrm>
            <a:off x="3580534" y="1788162"/>
            <a:ext cx="752132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321935" y="2535555"/>
            <a:ext cx="1541780" cy="267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055576" y="1788162"/>
            <a:ext cx="742611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8415020" y="2677795"/>
            <a:ext cx="3004185" cy="201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0521096" y="1788162"/>
            <a:ext cx="733090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7" grpId="0" bldLvl="0" animBg="1"/>
      <p:bldP spid="9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COMMONDATA" val="eyJoZGlkIjoiYTNjM2EwNWJlZTJhNGZjOTUwNGJmNTFmZWFlMWExNzk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