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73" r:id="rId6"/>
    <p:sldId id="272" r:id="rId7"/>
    <p:sldId id="271" r:id="rId8"/>
    <p:sldId id="270" r:id="rId9"/>
    <p:sldId id="269" r:id="rId10"/>
    <p:sldId id="288" r:id="rId11"/>
    <p:sldId id="266" r:id="rId12"/>
    <p:sldId id="265" r:id="rId13"/>
    <p:sldId id="264" r:id="rId14"/>
    <p:sldId id="263" r:id="rId15"/>
    <p:sldId id="262" r:id="rId16"/>
    <p:sldId id="261" r:id="rId17"/>
    <p:sldId id="260" r:id="rId18"/>
    <p:sldId id="257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25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tags" Target="../tags/tag24.xml"/><Relationship Id="rId2" Type="http://schemas.openxmlformats.org/officeDocument/2006/relationships/image" Target="../media/image18.png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image" Target="../media/image9.png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20.xml"/><Relationship Id="rId14" Type="http://schemas.openxmlformats.org/officeDocument/2006/relationships/tags" Target="../tags/tag19.xml"/><Relationship Id="rId13" Type="http://schemas.openxmlformats.org/officeDocument/2006/relationships/tags" Target="../tags/tag18.xml"/><Relationship Id="rId12" Type="http://schemas.openxmlformats.org/officeDocument/2006/relationships/tags" Target="../tags/tag17.xml"/><Relationship Id="rId11" Type="http://schemas.openxmlformats.org/officeDocument/2006/relationships/tags" Target="../tags/tag16.xml"/><Relationship Id="rId10" Type="http://schemas.openxmlformats.org/officeDocument/2006/relationships/image" Target="../media/image10.png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632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185752" y="2434991"/>
            <a:ext cx="104727" cy="428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708900" y="2354580"/>
            <a:ext cx="3265805" cy="547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16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195060" y="3642360"/>
            <a:ext cx="4893310" cy="521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11041289" y="1672961"/>
            <a:ext cx="247537" cy="276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40" y="720000"/>
            <a:ext cx="11520000" cy="3651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690745" y="2502535"/>
            <a:ext cx="1085215" cy="76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918133" y="2588496"/>
            <a:ext cx="428429" cy="1029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195224" y="3751540"/>
            <a:ext cx="2656264" cy="371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91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843008" y="1748902"/>
            <a:ext cx="247537" cy="285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452330" y="1777483"/>
            <a:ext cx="247537" cy="209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052132" y="1748902"/>
            <a:ext cx="247537" cy="285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947074" y="1748902"/>
            <a:ext cx="447471" cy="276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032429" y="1748902"/>
            <a:ext cx="247537" cy="285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632231" y="1777483"/>
            <a:ext cx="257057" cy="209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232033" y="1748902"/>
            <a:ext cx="247537" cy="285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1136495" y="1748902"/>
            <a:ext cx="447471" cy="276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757322" y="2644429"/>
            <a:ext cx="437950" cy="276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423660" y="2643505"/>
            <a:ext cx="295275" cy="311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052132" y="2644429"/>
            <a:ext cx="247537" cy="276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042280" y="2644429"/>
            <a:ext cx="247536" cy="276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937223" y="2644429"/>
            <a:ext cx="447471" cy="276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613265" y="2643505"/>
            <a:ext cx="295275" cy="311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0232033" y="2644429"/>
            <a:ext cx="247537" cy="276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1222181" y="2644429"/>
            <a:ext cx="247537" cy="276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7080694" y="3606644"/>
            <a:ext cx="247537" cy="276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7680495" y="3625697"/>
            <a:ext cx="247537" cy="209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8280297" y="3606644"/>
            <a:ext cx="247537" cy="276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8861057" y="3616171"/>
            <a:ext cx="295140" cy="228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9489421" y="3606644"/>
            <a:ext cx="257057" cy="276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10384363" y="3606644"/>
            <a:ext cx="437950" cy="276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7080694" y="4492643"/>
            <a:ext cx="247537" cy="285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7680495" y="4521224"/>
            <a:ext cx="247537" cy="209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/>
        </p:nvSpPr>
        <p:spPr bwMode="white">
          <a:xfrm>
            <a:off x="8280297" y="4492643"/>
            <a:ext cx="266578" cy="276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/>
        </p:nvSpPr>
        <p:spPr bwMode="white">
          <a:xfrm>
            <a:off x="8870578" y="4597439"/>
            <a:ext cx="276099" cy="47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/>
        </p:nvSpPr>
        <p:spPr bwMode="white">
          <a:xfrm>
            <a:off x="9498942" y="4492643"/>
            <a:ext cx="238016" cy="276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/>
        </p:nvSpPr>
        <p:spPr bwMode="white">
          <a:xfrm>
            <a:off x="10384363" y="4492643"/>
            <a:ext cx="437950" cy="276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ldLvl="0" animBg="1"/>
      <p:bldP spid="14" grpId="0" animBg="1"/>
      <p:bldP spid="15" grpId="0" animBg="1"/>
      <p:bldP spid="16" grpId="0" animBg="1"/>
      <p:bldP spid="17" grpId="0" bldLvl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061285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451955" y="3810731"/>
            <a:ext cx="745530" cy="324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048268" y="3801951"/>
            <a:ext cx="1087597" cy="333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821940" y="5015865"/>
            <a:ext cx="4454525" cy="1226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20" y="720000"/>
            <a:ext cx="11520000" cy="4357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062530" y="2827012"/>
            <a:ext cx="1618512" cy="1182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2359985" y="3084430"/>
            <a:ext cx="4836495" cy="10773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05" y="720000"/>
            <a:ext cx="1122287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904499" y="2528695"/>
            <a:ext cx="3218460" cy="1038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904499" y="5311304"/>
            <a:ext cx="2847456" cy="1038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71445" y="2390775"/>
            <a:ext cx="6848475" cy="2076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528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872231" y="1673509"/>
            <a:ext cx="437950" cy="276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489752" y="1673509"/>
            <a:ext cx="437950" cy="276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147008" y="2340966"/>
            <a:ext cx="171371" cy="266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214644" y="2989352"/>
            <a:ext cx="257057" cy="276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339074" y="4743810"/>
            <a:ext cx="361785" cy="266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632561" y="4734275"/>
            <a:ext cx="247537" cy="286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05" y="720000"/>
            <a:ext cx="11520000" cy="4609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845190" y="948582"/>
            <a:ext cx="247537" cy="285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301190" y="948582"/>
            <a:ext cx="247537" cy="285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094050" y="3529657"/>
            <a:ext cx="247537" cy="276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092397" y="3529657"/>
            <a:ext cx="257057" cy="276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072364" y="3529657"/>
            <a:ext cx="447471" cy="276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807438" y="4853529"/>
            <a:ext cx="418909" cy="276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85" y="789850"/>
            <a:ext cx="11520000" cy="36773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73730" y="1942590"/>
            <a:ext cx="247537" cy="209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777928" y="1923536"/>
            <a:ext cx="295140" cy="238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807845" y="2517775"/>
            <a:ext cx="2456815" cy="581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5691505" y="1922780"/>
            <a:ext cx="295275" cy="248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3"/>
            </p:custDataLst>
          </p:nvPr>
        </p:nvSpPr>
        <p:spPr bwMode="white">
          <a:xfrm>
            <a:off x="7424420" y="1922780"/>
            <a:ext cx="285750" cy="238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4"/>
            </p:custDataLst>
          </p:nvPr>
        </p:nvSpPr>
        <p:spPr bwMode="white">
          <a:xfrm>
            <a:off x="9338310" y="1922780"/>
            <a:ext cx="295275" cy="238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5"/>
            </p:custDataLst>
          </p:nvPr>
        </p:nvSpPr>
        <p:spPr bwMode="white">
          <a:xfrm>
            <a:off x="11070755" y="2018804"/>
            <a:ext cx="285619" cy="47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6"/>
            </p:custDataLst>
          </p:nvPr>
        </p:nvSpPr>
        <p:spPr bwMode="white">
          <a:xfrm>
            <a:off x="9242788" y="3990848"/>
            <a:ext cx="247537" cy="285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10" grpId="0" bldLvl="0" animBg="1"/>
      <p:bldP spid="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78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110578" y="1548976"/>
            <a:ext cx="428429" cy="371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241553" y="3521369"/>
            <a:ext cx="428429" cy="371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55" y="720000"/>
            <a:ext cx="1145932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449283" y="1421052"/>
            <a:ext cx="426173" cy="36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271497" y="2718947"/>
            <a:ext cx="426173" cy="369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216395" y="3372631"/>
            <a:ext cx="426173" cy="369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924530" y="5324210"/>
            <a:ext cx="426173" cy="369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414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901123" y="2171356"/>
            <a:ext cx="247537" cy="276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052793" y="2171356"/>
            <a:ext cx="409388" cy="276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318380" y="2171356"/>
            <a:ext cx="361785" cy="276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984165" y="2171356"/>
            <a:ext cx="390347" cy="276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739272" y="2811098"/>
            <a:ext cx="409388" cy="276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024231" y="2811098"/>
            <a:ext cx="437950" cy="276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318380" y="2811098"/>
            <a:ext cx="428429" cy="276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993685" y="2811098"/>
            <a:ext cx="380826" cy="276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901123" y="3450841"/>
            <a:ext cx="437950" cy="286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214644" y="3450841"/>
            <a:ext cx="247537" cy="286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099404" y="3450841"/>
            <a:ext cx="247537" cy="286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993685" y="3450841"/>
            <a:ext cx="247537" cy="286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25" y="-90"/>
            <a:ext cx="11520000" cy="40084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1731010" y="1431290"/>
            <a:ext cx="1925955" cy="2720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4"/>
            </p:custDataLst>
          </p:nvPr>
        </p:nvSpPr>
        <p:spPr bwMode="white">
          <a:xfrm>
            <a:off x="3580534" y="875870"/>
            <a:ext cx="752132" cy="276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4919345" y="1873885"/>
            <a:ext cx="3343275" cy="1898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7055576" y="875870"/>
            <a:ext cx="742611" cy="276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7"/>
            </p:custDataLst>
          </p:nvPr>
        </p:nvSpPr>
        <p:spPr bwMode="white">
          <a:xfrm>
            <a:off x="8342630" y="1784985"/>
            <a:ext cx="3246755" cy="1987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8"/>
            </p:custDataLst>
          </p:nvPr>
        </p:nvSpPr>
        <p:spPr bwMode="white">
          <a:xfrm>
            <a:off x="10521096" y="875870"/>
            <a:ext cx="695008" cy="276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3" name="img_1677721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25" y="4339500"/>
            <a:ext cx="11520000" cy="2317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/>
          <p:cNvSpPr/>
          <p:nvPr>
            <p:custDataLst>
              <p:tags r:id="rId11"/>
            </p:custDataLst>
          </p:nvPr>
        </p:nvSpPr>
        <p:spPr bwMode="white">
          <a:xfrm>
            <a:off x="1885857" y="6075572"/>
            <a:ext cx="1018710" cy="276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2"/>
            </p:custDataLst>
          </p:nvPr>
        </p:nvSpPr>
        <p:spPr bwMode="white">
          <a:xfrm>
            <a:off x="3942320" y="6075572"/>
            <a:ext cx="1018710" cy="276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3"/>
            </p:custDataLst>
          </p:nvPr>
        </p:nvSpPr>
        <p:spPr bwMode="white">
          <a:xfrm>
            <a:off x="6017824" y="6075572"/>
            <a:ext cx="1028231" cy="276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14"/>
            </p:custDataLst>
          </p:nvPr>
        </p:nvSpPr>
        <p:spPr bwMode="white">
          <a:xfrm>
            <a:off x="8074286" y="6075572"/>
            <a:ext cx="1028231" cy="276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15"/>
            </p:custDataLst>
          </p:nvPr>
        </p:nvSpPr>
        <p:spPr bwMode="white">
          <a:xfrm>
            <a:off x="10168832" y="6075572"/>
            <a:ext cx="999669" cy="276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COMMONDATA" val="eyJoZGlkIjoiYTNjM2EwNWJlZTJhNGZjOTUwNGJmNTFmZWFlMWExNzk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6</cp:revision>
  <dcterms:created xsi:type="dcterms:W3CDTF">2023-07-03T01:47:00Z</dcterms:created>
  <dcterms:modified xsi:type="dcterms:W3CDTF">2023-07-04T12:58:00Z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