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74" r:id="rId6"/>
    <p:sldId id="273" r:id="rId7"/>
    <p:sldId id="271" r:id="rId8"/>
    <p:sldId id="270" r:id="rId9"/>
    <p:sldId id="269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4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tags" Target="../tags/tag23.xml"/><Relationship Id="rId2" Type="http://schemas.openxmlformats.org/officeDocument/2006/relationships/image" Target="../media/image19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30" y="579665"/>
            <a:ext cx="11520000" cy="3991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953635" y="2922270"/>
            <a:ext cx="4122420" cy="164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181788" y="1008297"/>
            <a:ext cx="171371" cy="276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8828532" y="1684584"/>
            <a:ext cx="247537" cy="276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56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58446" y="2626702"/>
            <a:ext cx="399867" cy="28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09586" y="2626702"/>
            <a:ext cx="399867" cy="28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70314" y="2626702"/>
            <a:ext cx="399867" cy="28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39272" y="3494251"/>
            <a:ext cx="418909" cy="28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90413" y="3494251"/>
            <a:ext cx="418909" cy="28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27565" y="3495040"/>
            <a:ext cx="276225" cy="28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939206" y="4352268"/>
            <a:ext cx="409388" cy="276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499933" y="4352268"/>
            <a:ext cx="409388" cy="276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41553" y="4342734"/>
            <a:ext cx="409388" cy="28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" y="673010"/>
            <a:ext cx="11520000" cy="5511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15896" y="5755551"/>
            <a:ext cx="247537" cy="276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95599" y="5755551"/>
            <a:ext cx="409388" cy="276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41946" y="5755551"/>
            <a:ext cx="418909" cy="276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74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67966" y="3798325"/>
            <a:ext cx="247537" cy="27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67768" y="3817386"/>
            <a:ext cx="247537" cy="209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77090" y="3798325"/>
            <a:ext cx="247537" cy="27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91074" y="3798325"/>
            <a:ext cx="418909" cy="27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57454" y="3760204"/>
            <a:ext cx="418909" cy="362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548859" y="4532168"/>
            <a:ext cx="3189421" cy="371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471041" y="3798325"/>
            <a:ext cx="247537" cy="27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8061325" y="3798570"/>
            <a:ext cx="285750" cy="27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8680165" y="3798325"/>
            <a:ext cx="247537" cy="27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9670314" y="3798325"/>
            <a:ext cx="247537" cy="27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10460528" y="3769734"/>
            <a:ext cx="428429" cy="352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2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0" y="850810"/>
            <a:ext cx="11520000" cy="326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68998" y="1984528"/>
            <a:ext cx="6178909" cy="1047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0" y="650150"/>
            <a:ext cx="11520000" cy="5184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38518" y="4081314"/>
            <a:ext cx="8882775" cy="1048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95" y="720000"/>
            <a:ext cx="11520000" cy="4365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99660" y="3083986"/>
            <a:ext cx="4084363" cy="1725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66645" y="2362200"/>
            <a:ext cx="7458075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3145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85084" y="1553560"/>
            <a:ext cx="794826" cy="355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494338" y="2218536"/>
            <a:ext cx="411439" cy="346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89936" y="4672390"/>
            <a:ext cx="243123" cy="28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85406" y="4672390"/>
            <a:ext cx="233772" cy="28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77598" y="5346731"/>
            <a:ext cx="243123" cy="271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99833" y="6011707"/>
            <a:ext cx="243123" cy="271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0" y="720000"/>
            <a:ext cx="11520000" cy="4727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37593" y="1568260"/>
            <a:ext cx="418909" cy="362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60832" y="1568260"/>
            <a:ext cx="809256" cy="362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28932" y="2254493"/>
            <a:ext cx="418909" cy="352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75477" y="2254493"/>
            <a:ext cx="418909" cy="352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60105" y="2254493"/>
            <a:ext cx="809256" cy="352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95246" y="2931195"/>
            <a:ext cx="799735" cy="362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365626" y="2931195"/>
            <a:ext cx="799735" cy="362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090518" y="3646021"/>
            <a:ext cx="628363" cy="27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26419" y="3646021"/>
            <a:ext cx="437950" cy="27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54783" y="4322723"/>
            <a:ext cx="257057" cy="27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376138" y="5008956"/>
            <a:ext cx="238016" cy="27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52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86479" y="1598135"/>
            <a:ext cx="428429" cy="372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30" y="2825025"/>
            <a:ext cx="11520000" cy="2091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2147982" y="3760892"/>
            <a:ext cx="418909" cy="372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65" y="720000"/>
            <a:ext cx="11520000" cy="4191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64937" y="900995"/>
            <a:ext cx="428429" cy="361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51417" y="2244169"/>
            <a:ext cx="428429" cy="371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68805" y="3739761"/>
            <a:ext cx="428429" cy="371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56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58644" y="2710326"/>
            <a:ext cx="371305" cy="361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24363" y="2748419"/>
            <a:ext cx="323702" cy="25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28231" y="2748419"/>
            <a:ext cx="314181" cy="25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46413" y="2710326"/>
            <a:ext cx="371305" cy="361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15768" y="4538760"/>
            <a:ext cx="314181" cy="25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33884" y="4538760"/>
            <a:ext cx="314181" cy="25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28231" y="4538760"/>
            <a:ext cx="314181" cy="25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46413" y="4510191"/>
            <a:ext cx="371305" cy="352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8495"/>
            <a:ext cx="11520000" cy="3089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34743" y="2806723"/>
            <a:ext cx="247537" cy="276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57652" y="2806723"/>
            <a:ext cx="247537" cy="276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71041" y="2806723"/>
            <a:ext cx="238016" cy="276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84429" y="2806723"/>
            <a:ext cx="247537" cy="276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5" y="3197770"/>
            <a:ext cx="11520000" cy="3537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644330" y="4332572"/>
            <a:ext cx="266578" cy="276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3472628" y="5095464"/>
            <a:ext cx="342743" cy="209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5529091" y="5486446"/>
            <a:ext cx="333223" cy="190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6576363" y="4132312"/>
            <a:ext cx="247537" cy="286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8109190" y="5486446"/>
            <a:ext cx="333223" cy="190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6576363" y="6049079"/>
            <a:ext cx="247537" cy="286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0"/>
            </p:custDataLst>
          </p:nvPr>
        </p:nvSpPr>
        <p:spPr bwMode="white">
          <a:xfrm>
            <a:off x="10337025" y="4380252"/>
            <a:ext cx="323702" cy="257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1"/>
            </p:custDataLst>
          </p:nvPr>
        </p:nvSpPr>
        <p:spPr bwMode="white">
          <a:xfrm>
            <a:off x="10441752" y="5839284"/>
            <a:ext cx="218975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5" y="720000"/>
            <a:ext cx="11520000" cy="3572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500245" y="3673475"/>
            <a:ext cx="3641725" cy="763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1031385" y="1777539"/>
            <a:ext cx="238015" cy="276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2023-07-04T12:26:54Z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