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tags" Target="../tags/tag24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645070"/>
            <a:ext cx="11520000" cy="278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8285" y="1884045"/>
            <a:ext cx="352425" cy="28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15853" y="1884586"/>
            <a:ext cx="418909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09785" y="1884680"/>
            <a:ext cx="35242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69439" y="2838061"/>
            <a:ext cx="409388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5853" y="2838061"/>
            <a:ext cx="418909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1307" y="2838061"/>
            <a:ext cx="399867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04859" y="1939626"/>
            <a:ext cx="247537" cy="28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85487" y="1939626"/>
            <a:ext cx="25705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80429" y="1939626"/>
            <a:ext cx="447471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46611" y="1939626"/>
            <a:ext cx="25705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36760" y="1939626"/>
            <a:ext cx="247537" cy="28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31702" y="1939626"/>
            <a:ext cx="447471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09652" y="2882932"/>
            <a:ext cx="437950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85487" y="2882932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75636" y="2882932"/>
            <a:ext cx="25705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51404" y="2882932"/>
            <a:ext cx="447471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36760" y="2882932"/>
            <a:ext cx="25705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326909" y="2882932"/>
            <a:ext cx="24753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50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52727" y="5536348"/>
            <a:ext cx="409388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9520" y="5536348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99669" y="5536348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99404" y="5498199"/>
            <a:ext cx="409388" cy="36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948727" y="3924540"/>
            <a:ext cx="409388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585950" y="3924540"/>
            <a:ext cx="247537" cy="27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746479" y="3915003"/>
            <a:ext cx="247537" cy="286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0" y="720000"/>
            <a:ext cx="11520000" cy="2235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116692" y="2334281"/>
            <a:ext cx="409388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73485" y="2334281"/>
            <a:ext cx="247537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63634" y="2334281"/>
            <a:ext cx="247537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3849" y="2305625"/>
            <a:ext cx="428429" cy="362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879337" y="891935"/>
            <a:ext cx="418909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954180" y="891935"/>
            <a:ext cx="247537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498510" y="1579676"/>
            <a:ext cx="247537" cy="277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93890"/>
            <a:ext cx="11520000" cy="3943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11412" y="2932171"/>
            <a:ext cx="3103735" cy="10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5" y="3948340"/>
            <a:ext cx="11520000" cy="278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947325" y="5543134"/>
            <a:ext cx="5798083" cy="105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0" y="720000"/>
            <a:ext cx="11520000" cy="411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8358" y="2233827"/>
            <a:ext cx="4036760" cy="238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0" y="720000"/>
            <a:ext cx="11520000" cy="392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8331" y="2179765"/>
            <a:ext cx="5455338" cy="238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23795" y="2428875"/>
            <a:ext cx="734377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54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25762" y="1500560"/>
            <a:ext cx="2574677" cy="34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30261" y="1527476"/>
            <a:ext cx="385753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05968" y="2173457"/>
            <a:ext cx="233246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85921" y="2173457"/>
            <a:ext cx="233246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03863" y="2810467"/>
            <a:ext cx="412666" cy="26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02815" y="2819439"/>
            <a:ext cx="224274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82506" y="2810467"/>
            <a:ext cx="233246" cy="26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69560" y="3456448"/>
            <a:ext cx="412666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18643" y="3456448"/>
            <a:ext cx="233246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51365" y="3456448"/>
            <a:ext cx="224275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94935" y="3952875"/>
            <a:ext cx="614045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748465" y="4093457"/>
            <a:ext cx="233246" cy="26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321010" y="4739439"/>
            <a:ext cx="1507128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626557" y="5376448"/>
            <a:ext cx="1480215" cy="26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612301" y="6022429"/>
            <a:ext cx="1480215" cy="26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971674" y="5986542"/>
            <a:ext cx="2547764" cy="34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720000"/>
            <a:ext cx="11520000" cy="4126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4689" y="1834907"/>
            <a:ext cx="24753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1120" y="1815465"/>
            <a:ext cx="295275" cy="31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5582" y="1815849"/>
            <a:ext cx="295140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87450" y="1834907"/>
            <a:ext cx="257057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94689" y="2654412"/>
            <a:ext cx="25705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0822" y="2730645"/>
            <a:ext cx="285619" cy="3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35900" y="2588260"/>
            <a:ext cx="295275" cy="36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97036" y="2654412"/>
            <a:ext cx="247537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73005" y="2517775"/>
            <a:ext cx="1796415" cy="50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50491" y="3512034"/>
            <a:ext cx="409388" cy="27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41896" y="4341068"/>
            <a:ext cx="247537" cy="28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720000"/>
            <a:ext cx="11520000" cy="2365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37593" y="2437163"/>
            <a:ext cx="257057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32403" y="2427623"/>
            <a:ext cx="247537" cy="28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3176180"/>
            <a:ext cx="11520000" cy="221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507775" y="1797997"/>
            <a:ext cx="257057" cy="28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0945064" y="2437163"/>
            <a:ext cx="238016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051444" y="3539428"/>
            <a:ext cx="238016" cy="27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6575080" y="4227690"/>
            <a:ext cx="238016" cy="27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70380" y="1597277"/>
            <a:ext cx="428429" cy="37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04859" y="3990720"/>
            <a:ext cx="418909" cy="362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579665"/>
            <a:ext cx="11520000" cy="5511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8838" y="1428344"/>
            <a:ext cx="428429" cy="36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5533" y="2811024"/>
            <a:ext cx="428429" cy="37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58838" y="4889812"/>
            <a:ext cx="428429" cy="371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6462" y="2770508"/>
            <a:ext cx="2551537" cy="2613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85421" y="2770508"/>
            <a:ext cx="2542016" cy="2565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7735"/>
            <a:ext cx="11520000" cy="317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1190" y="2237717"/>
            <a:ext cx="238016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95537" y="2247256"/>
            <a:ext cx="247537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9471" y="2237717"/>
            <a:ext cx="238016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93752" y="2237717"/>
            <a:ext cx="428429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1603" y="3000787"/>
            <a:ext cx="247537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05123" y="3000787"/>
            <a:ext cx="437950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09057" y="3000787"/>
            <a:ext cx="247537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93752" y="3000787"/>
            <a:ext cx="428429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3390810"/>
            <a:ext cx="11520000" cy="298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463103" y="5692187"/>
            <a:ext cx="228495" cy="26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548458" y="4498526"/>
            <a:ext cx="228495" cy="25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5633814" y="5100131"/>
            <a:ext cx="238016" cy="25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8937483" y="5692187"/>
            <a:ext cx="238016" cy="26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10013318" y="5090582"/>
            <a:ext cx="247537" cy="26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1012987" y="4488977"/>
            <a:ext cx="428429" cy="26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