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72" r:id="rId6"/>
    <p:sldId id="271" r:id="rId7"/>
    <p:sldId id="270" r:id="rId8"/>
    <p:sldId id="269" r:id="rId9"/>
    <p:sldId id="268" r:id="rId10"/>
    <p:sldId id="267" r:id="rId11"/>
    <p:sldId id="266" r:id="rId12"/>
    <p:sldId id="265" r:id="rId13"/>
    <p:sldId id="264" r:id="rId14"/>
    <p:sldId id="263" r:id="rId15"/>
    <p:sldId id="287" r:id="rId16"/>
    <p:sldId id="260" r:id="rId17"/>
    <p:sldId id="257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24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.xml"/><Relationship Id="rId3" Type="http://schemas.openxmlformats.org/officeDocument/2006/relationships/image" Target="../media/image14.png"/><Relationship Id="rId2" Type="http://schemas.openxmlformats.org/officeDocument/2006/relationships/tags" Target="../tags/tag17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image" Target="../media/image15.png"/><Relationship Id="rId1" Type="http://schemas.openxmlformats.org/officeDocument/2006/relationships/tags" Target="../tags/tag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openxmlformats.org/officeDocument/2006/relationships/tags" Target="../tags/tag23.xml"/><Relationship Id="rId2" Type="http://schemas.openxmlformats.org/officeDocument/2006/relationships/image" Target="../media/image17.png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55" y="634275"/>
            <a:ext cx="11520000" cy="39823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14613" y="2434897"/>
            <a:ext cx="257057" cy="209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270745" y="2425370"/>
            <a:ext cx="295140" cy="228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374481" y="2434897"/>
            <a:ext cx="257057" cy="209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707374" y="2511114"/>
            <a:ext cx="276098" cy="47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195572" y="3740111"/>
            <a:ext cx="295140" cy="228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299307" y="3749638"/>
            <a:ext cx="247537" cy="209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374481" y="3759165"/>
            <a:ext cx="257057" cy="200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469245" y="3759200"/>
            <a:ext cx="285750" cy="114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4985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48991" y="4703371"/>
            <a:ext cx="266578" cy="276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139440" y="4693920"/>
            <a:ext cx="247650" cy="295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062730" y="4694555"/>
            <a:ext cx="409575" cy="285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158512" y="5703979"/>
            <a:ext cx="247537" cy="2858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139440" y="5695315"/>
            <a:ext cx="266700" cy="285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062730" y="5695315"/>
            <a:ext cx="409575" cy="285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7709057" y="4703371"/>
            <a:ext cx="257058" cy="276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3"/>
            </p:custDataLst>
          </p:nvPr>
        </p:nvSpPr>
        <p:spPr bwMode="white">
          <a:xfrm>
            <a:off x="8699500" y="4694555"/>
            <a:ext cx="257175" cy="285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4"/>
            </p:custDataLst>
          </p:nvPr>
        </p:nvSpPr>
        <p:spPr bwMode="white">
          <a:xfrm>
            <a:off x="9718040" y="4704080"/>
            <a:ext cx="161925" cy="275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5"/>
            </p:custDataLst>
          </p:nvPr>
        </p:nvSpPr>
        <p:spPr bwMode="white">
          <a:xfrm>
            <a:off x="10612755" y="4704080"/>
            <a:ext cx="400050" cy="275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6"/>
            </p:custDataLst>
          </p:nvPr>
        </p:nvSpPr>
        <p:spPr bwMode="white">
          <a:xfrm>
            <a:off x="7709057" y="5703979"/>
            <a:ext cx="257058" cy="276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7"/>
            </p:custDataLst>
          </p:nvPr>
        </p:nvSpPr>
        <p:spPr bwMode="white">
          <a:xfrm>
            <a:off x="8699500" y="5704840"/>
            <a:ext cx="247650" cy="285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8"/>
            </p:custDataLst>
          </p:nvPr>
        </p:nvSpPr>
        <p:spPr bwMode="white">
          <a:xfrm>
            <a:off x="9689465" y="5694680"/>
            <a:ext cx="247650" cy="295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9"/>
            </p:custDataLst>
          </p:nvPr>
        </p:nvSpPr>
        <p:spPr bwMode="white">
          <a:xfrm>
            <a:off x="10612755" y="5704840"/>
            <a:ext cx="400050" cy="275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bldLvl="0" animBg="1"/>
      <p:bldP spid="11" grpId="0" animBg="1"/>
      <p:bldP spid="12" grpId="0" bldLvl="0" animBg="1"/>
      <p:bldP spid="13" grpId="0" bldLvl="0" animBg="1"/>
      <p:bldP spid="2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15" y="719365"/>
            <a:ext cx="11520000" cy="34115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139087" y="3473388"/>
            <a:ext cx="238016" cy="276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729368" y="3501976"/>
            <a:ext cx="257057" cy="209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338691" y="3473388"/>
            <a:ext cx="247537" cy="276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252674" y="3473388"/>
            <a:ext cx="418909" cy="276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3110195" y="2463262"/>
            <a:ext cx="409388" cy="285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3"/>
            </p:custDataLst>
          </p:nvPr>
        </p:nvSpPr>
        <p:spPr bwMode="white">
          <a:xfrm>
            <a:off x="7880046" y="3473388"/>
            <a:ext cx="247537" cy="276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4"/>
            </p:custDataLst>
          </p:nvPr>
        </p:nvSpPr>
        <p:spPr bwMode="white">
          <a:xfrm>
            <a:off x="8460806" y="3482917"/>
            <a:ext cx="295140" cy="238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5"/>
            </p:custDataLst>
          </p:nvPr>
        </p:nvSpPr>
        <p:spPr bwMode="white">
          <a:xfrm>
            <a:off x="9089170" y="3473388"/>
            <a:ext cx="247537" cy="276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6"/>
            </p:custDataLst>
          </p:nvPr>
        </p:nvSpPr>
        <p:spPr bwMode="white">
          <a:xfrm>
            <a:off x="10003153" y="3473388"/>
            <a:ext cx="361785" cy="276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7"/>
            </p:custDataLst>
          </p:nvPr>
        </p:nvSpPr>
        <p:spPr bwMode="white">
          <a:xfrm>
            <a:off x="8746426" y="2482321"/>
            <a:ext cx="371305" cy="276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2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33260"/>
            <a:ext cx="11520000" cy="48798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18970" y="3034665"/>
            <a:ext cx="3363595" cy="1563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462520" y="3034665"/>
            <a:ext cx="3444240" cy="1402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90" y="4394110"/>
            <a:ext cx="11520000" cy="28190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3071495" y="5340985"/>
            <a:ext cx="4427220" cy="1323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30" y="630465"/>
            <a:ext cx="11520000" cy="5603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>
            <p:custDataLst>
              <p:tags r:id="rId3"/>
            </p:custDataLst>
          </p:nvPr>
        </p:nvSpPr>
        <p:spPr bwMode="white">
          <a:xfrm>
            <a:off x="3110865" y="2755265"/>
            <a:ext cx="5368290" cy="1174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3110865" y="4916805"/>
            <a:ext cx="8506460" cy="1412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00" y="720000"/>
            <a:ext cx="11520000" cy="35596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270760" y="2203450"/>
            <a:ext cx="4304030" cy="1385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457450" y="2328545"/>
            <a:ext cx="7277100" cy="2200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01665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564748" y="1586102"/>
            <a:ext cx="1058661" cy="319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984241" y="1619737"/>
            <a:ext cx="730981" cy="243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606606" y="2342890"/>
            <a:ext cx="226856" cy="243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354238" y="2342890"/>
            <a:ext cx="210051" cy="243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287632" y="3066043"/>
            <a:ext cx="739382" cy="243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320935" y="3066043"/>
            <a:ext cx="730980" cy="243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018308" y="3763970"/>
            <a:ext cx="714176" cy="319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480117" y="3763970"/>
            <a:ext cx="378093" cy="319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195830" y="5125720"/>
            <a:ext cx="569595" cy="395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093970" y="5125720"/>
            <a:ext cx="714375" cy="412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269759" y="5210277"/>
            <a:ext cx="705774" cy="327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623868" y="5941839"/>
            <a:ext cx="2050107" cy="319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4934287" y="5941839"/>
            <a:ext cx="2058509" cy="319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8715375" y="5860415"/>
            <a:ext cx="472440" cy="401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bldLvl="0" animBg="1"/>
      <p:bldP spid="14" grpId="0" bldLvl="0" animBg="1"/>
      <p:bldP spid="15" grpId="0" animBg="1"/>
      <p:bldP spid="17" grpId="0" animBg="1"/>
      <p:bldP spid="18" grpId="0" animBg="1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60" y="358685"/>
            <a:ext cx="110198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480221" y="1625520"/>
            <a:ext cx="400722" cy="264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737031" y="1616406"/>
            <a:ext cx="409829" cy="273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002948" y="1616406"/>
            <a:ext cx="418936" cy="273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259758" y="1625520"/>
            <a:ext cx="437151" cy="264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942889" y="2546026"/>
            <a:ext cx="391614" cy="264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988344" y="2546026"/>
            <a:ext cx="409829" cy="264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064977" y="4113621"/>
            <a:ext cx="227682" cy="264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562187" y="4113621"/>
            <a:ext cx="236790" cy="273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797090" y="4113621"/>
            <a:ext cx="227682" cy="264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620523" y="4906533"/>
            <a:ext cx="227682" cy="264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006641" y="4906533"/>
            <a:ext cx="236790" cy="264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250651" y="4906533"/>
            <a:ext cx="227682" cy="264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716929" y="4906533"/>
            <a:ext cx="236790" cy="264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706017" y="5690330"/>
            <a:ext cx="418936" cy="273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014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843338" y="1654343"/>
            <a:ext cx="428429" cy="371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080033" y="3008188"/>
            <a:ext cx="428429" cy="371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014049" y="4457374"/>
            <a:ext cx="428429" cy="362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80" y="719365"/>
            <a:ext cx="11520000" cy="47927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19345" y="2243894"/>
            <a:ext cx="428429" cy="371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946386" y="4302008"/>
            <a:ext cx="428429" cy="371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86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25223" y="2777545"/>
            <a:ext cx="8606677" cy="981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681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720231" y="2377875"/>
            <a:ext cx="418909" cy="276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100396" y="2377875"/>
            <a:ext cx="247537" cy="276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518644" y="2377875"/>
            <a:ext cx="447471" cy="276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527173" y="2377875"/>
            <a:ext cx="409388" cy="276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691669" y="3054365"/>
            <a:ext cx="247537" cy="285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109917" y="3054365"/>
            <a:ext cx="437950" cy="285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537685" y="3054365"/>
            <a:ext cx="418909" cy="285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498611" y="3054365"/>
            <a:ext cx="380826" cy="276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691669" y="3740382"/>
            <a:ext cx="447471" cy="285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128958" y="3740382"/>
            <a:ext cx="409388" cy="276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537685" y="3740382"/>
            <a:ext cx="409388" cy="276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717586" y="3740382"/>
            <a:ext cx="409388" cy="285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00" y="720000"/>
            <a:ext cx="11520000" cy="42786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615565" y="3303270"/>
            <a:ext cx="276225" cy="285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195533" y="3311940"/>
            <a:ext cx="418909" cy="276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860987" y="3302411"/>
            <a:ext cx="399867" cy="295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549119" y="4360152"/>
            <a:ext cx="399867" cy="285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205053" y="4369681"/>
            <a:ext cx="409388" cy="276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860987" y="4369681"/>
            <a:ext cx="409388" cy="276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COMMONDATA" val="eyJoZGlkIjoiYTNjM2EwNWJlZTJhNGZjOTUwNGJmNTFmZWFlMWExNzk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6</cp:revision>
  <dcterms:created xsi:type="dcterms:W3CDTF">2023-07-03T01:47:00Z</dcterms:created>
  <dcterms:modified xsi:type="dcterms:W3CDTF">2023-07-04T12:09:04Z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