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74" r:id="rId6"/>
    <p:sldId id="273" r:id="rId7"/>
    <p:sldId id="271" r:id="rId8"/>
    <p:sldId id="270" r:id="rId9"/>
    <p:sldId id="269" r:id="rId10"/>
    <p:sldId id="267" r:id="rId11"/>
    <p:sldId id="266" r:id="rId12"/>
    <p:sldId id="264" r:id="rId13"/>
    <p:sldId id="263" r:id="rId14"/>
    <p:sldId id="262" r:id="rId15"/>
    <p:sldId id="261" r:id="rId16"/>
    <p:sldId id="260" r:id="rId17"/>
    <p:sldId id="257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8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13.png"/><Relationship Id="rId2" Type="http://schemas.openxmlformats.org/officeDocument/2006/relationships/tags" Target="../tags/tag15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tags" Target="../tags/tag27.xml"/><Relationship Id="rId2" Type="http://schemas.openxmlformats.org/officeDocument/2006/relationships/image" Target="../media/image19.png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10.png"/><Relationship Id="rId2" Type="http://schemas.openxmlformats.org/officeDocument/2006/relationships/tags" Target="../tags/tag6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7860"/>
            <a:ext cx="11520000" cy="2627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90413" y="1130115"/>
            <a:ext cx="247537" cy="27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80561" y="1130115"/>
            <a:ext cx="247537" cy="286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94545" y="1130115"/>
            <a:ext cx="418909" cy="286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60925" y="1130115"/>
            <a:ext cx="247536" cy="286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51074" y="1130115"/>
            <a:ext cx="247537" cy="27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174578" y="1130115"/>
            <a:ext cx="409389" cy="286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14247" y="2037725"/>
            <a:ext cx="418909" cy="27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80561" y="2037725"/>
            <a:ext cx="238016" cy="27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461190" y="2037725"/>
            <a:ext cx="247537" cy="27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194280" y="2037725"/>
            <a:ext cx="409388" cy="27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251074" y="2037725"/>
            <a:ext cx="247537" cy="27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241223" y="2037725"/>
            <a:ext cx="238016" cy="27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55" y="2524035"/>
            <a:ext cx="11520000" cy="4139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6419583" y="3296555"/>
            <a:ext cx="447471" cy="276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7095490" y="3296285"/>
            <a:ext cx="295275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7733435" y="3296555"/>
            <a:ext cx="238015" cy="276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8714063" y="3296555"/>
            <a:ext cx="247537" cy="276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8"/>
            </p:custDataLst>
          </p:nvPr>
        </p:nvSpPr>
        <p:spPr bwMode="white">
          <a:xfrm>
            <a:off x="4305997" y="6005145"/>
            <a:ext cx="247537" cy="28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9"/>
            </p:custDataLst>
          </p:nvPr>
        </p:nvSpPr>
        <p:spPr bwMode="white">
          <a:xfrm>
            <a:off x="4915319" y="6033757"/>
            <a:ext cx="247537" cy="209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0"/>
            </p:custDataLst>
          </p:nvPr>
        </p:nvSpPr>
        <p:spPr bwMode="white">
          <a:xfrm>
            <a:off x="5515121" y="6014682"/>
            <a:ext cx="238016" cy="267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1"/>
            </p:custDataLst>
          </p:nvPr>
        </p:nvSpPr>
        <p:spPr bwMode="white">
          <a:xfrm>
            <a:off x="6095881" y="6014682"/>
            <a:ext cx="295140" cy="238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2"/>
            </p:custDataLst>
          </p:nvPr>
        </p:nvSpPr>
        <p:spPr bwMode="white">
          <a:xfrm>
            <a:off x="6724245" y="6005145"/>
            <a:ext cx="238016" cy="276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3"/>
            </p:custDataLst>
          </p:nvPr>
        </p:nvSpPr>
        <p:spPr bwMode="white">
          <a:xfrm>
            <a:off x="7619187" y="6005145"/>
            <a:ext cx="437950" cy="28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74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19275" y="2221230"/>
            <a:ext cx="3132455" cy="2045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05" y="720000"/>
            <a:ext cx="11520000" cy="4174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08496" y="3445514"/>
            <a:ext cx="6188429" cy="1095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20" y="609510"/>
            <a:ext cx="11520000" cy="4879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88770" y="2704465"/>
            <a:ext cx="6188710" cy="1283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5" y="610145"/>
            <a:ext cx="11520000" cy="4631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00680" y="3496310"/>
            <a:ext cx="3684270" cy="1243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90" y="720000"/>
            <a:ext cx="11520000" cy="3298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75561" y="2674180"/>
            <a:ext cx="3494082" cy="1105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33320" y="2400300"/>
            <a:ext cx="7324725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44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39471" y="1653647"/>
            <a:ext cx="247537" cy="276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489752" y="1653647"/>
            <a:ext cx="238016" cy="276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43801" y="2425336"/>
            <a:ext cx="437950" cy="276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66446" y="2425336"/>
            <a:ext cx="247537" cy="276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58578" y="3149389"/>
            <a:ext cx="1951735" cy="371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898015" y="3903980"/>
            <a:ext cx="650875" cy="38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804925" y="3940131"/>
            <a:ext cx="418909" cy="342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70446" y="3930604"/>
            <a:ext cx="418909" cy="342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958578" y="4692766"/>
            <a:ext cx="809256" cy="352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195272" y="4683239"/>
            <a:ext cx="1180561" cy="371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889619" y="4692766"/>
            <a:ext cx="799735" cy="352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0" y="720000"/>
            <a:ext cx="113483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839609" y="973289"/>
            <a:ext cx="243848" cy="272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079928" y="1723778"/>
            <a:ext cx="243848" cy="272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18410" y="3489325"/>
            <a:ext cx="234315" cy="335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41190" y="3552825"/>
            <a:ext cx="243840" cy="28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86020" y="3553094"/>
            <a:ext cx="243848" cy="281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56240" y="3553460"/>
            <a:ext cx="243840" cy="271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499558" y="5166644"/>
            <a:ext cx="262605" cy="272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61654" y="5166644"/>
            <a:ext cx="393908" cy="272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45" y="719365"/>
            <a:ext cx="11520000" cy="2213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616716" y="1692486"/>
            <a:ext cx="380826" cy="276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30303" y="1692486"/>
            <a:ext cx="437950" cy="276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43890" y="1692486"/>
            <a:ext cx="437950" cy="276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87890" y="2465258"/>
            <a:ext cx="447471" cy="276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01477" y="2465258"/>
            <a:ext cx="437950" cy="276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43824" y="2465258"/>
            <a:ext cx="428429" cy="276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45" y="2992665"/>
            <a:ext cx="11520000" cy="152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3997543" y="4044655"/>
            <a:ext cx="437950" cy="277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7082237" y="4044655"/>
            <a:ext cx="447471" cy="277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67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889619" y="1673402"/>
            <a:ext cx="428429" cy="371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651272" y="3151177"/>
            <a:ext cx="428429" cy="371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431966" y="4619417"/>
            <a:ext cx="428429" cy="371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20" y="720000"/>
            <a:ext cx="11520000" cy="3943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062530" y="920013"/>
            <a:ext cx="428429" cy="371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348150" y="2729655"/>
            <a:ext cx="428429" cy="371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7535"/>
            <a:ext cx="11520000" cy="3725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05917" y="1819655"/>
            <a:ext cx="247537" cy="27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09917" y="1819655"/>
            <a:ext cx="447471" cy="27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13785" y="1819655"/>
            <a:ext cx="247537" cy="27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08066" y="1819655"/>
            <a:ext cx="447471" cy="27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05983" y="2553275"/>
            <a:ext cx="447471" cy="27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09851" y="2553275"/>
            <a:ext cx="247537" cy="27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13785" y="2553275"/>
            <a:ext cx="247537" cy="27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98545" y="2553275"/>
            <a:ext cx="266578" cy="27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805917" y="3286895"/>
            <a:ext cx="247537" cy="27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09851" y="3286895"/>
            <a:ext cx="238016" cy="27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813785" y="3286895"/>
            <a:ext cx="247537" cy="27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898479" y="3286895"/>
            <a:ext cx="247537" cy="27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5" y="3623855"/>
            <a:ext cx="11520000" cy="2858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矩形 19"/>
          <p:cNvSpPr/>
          <p:nvPr>
            <p:custDataLst>
              <p:tags r:id="rId4"/>
            </p:custDataLst>
          </p:nvPr>
        </p:nvSpPr>
        <p:spPr bwMode="white">
          <a:xfrm>
            <a:off x="3129236" y="5900899"/>
            <a:ext cx="418909" cy="266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5"/>
            </p:custDataLst>
          </p:nvPr>
        </p:nvSpPr>
        <p:spPr bwMode="white">
          <a:xfrm>
            <a:off x="3976575" y="5900899"/>
            <a:ext cx="418909" cy="266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6"/>
            </p:custDataLst>
          </p:nvPr>
        </p:nvSpPr>
        <p:spPr bwMode="white">
          <a:xfrm>
            <a:off x="4909600" y="5300674"/>
            <a:ext cx="228495" cy="257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7"/>
            </p:custDataLst>
          </p:nvPr>
        </p:nvSpPr>
        <p:spPr bwMode="white">
          <a:xfrm>
            <a:off x="5747418" y="4690921"/>
            <a:ext cx="238016" cy="266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8"/>
            </p:custDataLst>
          </p:nvPr>
        </p:nvSpPr>
        <p:spPr bwMode="white">
          <a:xfrm>
            <a:off x="8432244" y="5900899"/>
            <a:ext cx="238016" cy="266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9"/>
            </p:custDataLst>
          </p:nvPr>
        </p:nvSpPr>
        <p:spPr bwMode="white">
          <a:xfrm>
            <a:off x="9279583" y="5900899"/>
            <a:ext cx="228495" cy="266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10"/>
            </p:custDataLst>
          </p:nvPr>
        </p:nvSpPr>
        <p:spPr bwMode="white">
          <a:xfrm>
            <a:off x="10117401" y="5300674"/>
            <a:ext cx="238016" cy="257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11"/>
            </p:custDataLst>
          </p:nvPr>
        </p:nvSpPr>
        <p:spPr bwMode="white">
          <a:xfrm>
            <a:off x="10964740" y="5300674"/>
            <a:ext cx="228495" cy="257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20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40" y="569505"/>
            <a:ext cx="11520000" cy="5394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48480" y="1741701"/>
            <a:ext cx="399867" cy="285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194893" y="1751231"/>
            <a:ext cx="409388" cy="276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50827" y="1751231"/>
            <a:ext cx="409388" cy="276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67330" y="2656840"/>
            <a:ext cx="352425" cy="274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14133" y="2656586"/>
            <a:ext cx="418909" cy="276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50855" y="2656840"/>
            <a:ext cx="342900" cy="27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24844" y="4457765"/>
            <a:ext cx="295140" cy="238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680710" y="4448175"/>
            <a:ext cx="285750" cy="294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517380" y="4448175"/>
            <a:ext cx="295275" cy="294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215515" y="5353685"/>
            <a:ext cx="295275" cy="294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509406" y="5382180"/>
            <a:ext cx="257057" cy="20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517380" y="5353685"/>
            <a:ext cx="295275" cy="294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2023-07-04T12:40:18Z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