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58" r:id="rId5"/>
    <p:sldId id="274" r:id="rId6"/>
    <p:sldId id="273" r:id="rId7"/>
    <p:sldId id="272" r:id="rId8"/>
    <p:sldId id="271" r:id="rId9"/>
    <p:sldId id="270" r:id="rId10"/>
    <p:sldId id="269" r:id="rId11"/>
    <p:sldId id="267" r:id="rId12"/>
    <p:sldId id="266" r:id="rId13"/>
    <p:sldId id="265" r:id="rId14"/>
    <p:sldId id="264" r:id="rId15"/>
    <p:sldId id="263" r:id="rId16"/>
    <p:sldId id="262" r:id="rId17"/>
    <p:sldId id="261" r:id="rId18"/>
    <p:sldId id="260" r:id="rId19"/>
    <p:sldId id="257" r:id="rId20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tags" Target="tags/tag16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0.png"/><Relationship Id="rId3" Type="http://schemas.openxmlformats.org/officeDocument/2006/relationships/tags" Target="../tags/tag15.xml"/><Relationship Id="rId2" Type="http://schemas.openxmlformats.org/officeDocument/2006/relationships/image" Target="../media/image19.png"/><Relationship Id="rId1" Type="http://schemas.openxmlformats.org/officeDocument/2006/relationships/tags" Target="../tags/tag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image" Target="../media/image10.png"/><Relationship Id="rId2" Type="http://schemas.openxmlformats.org/officeDocument/2006/relationships/tags" Target="../tags/tag3.xml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975" y="720000"/>
            <a:ext cx="11520000" cy="30581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4186669" y="1996622"/>
            <a:ext cx="390347" cy="2667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795660" y="1996622"/>
            <a:ext cx="409388" cy="2762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338008" y="1996622"/>
            <a:ext cx="428429" cy="2762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899396" y="1996622"/>
            <a:ext cx="437950" cy="2762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0470305" y="1996622"/>
            <a:ext cx="437950" cy="2762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4291396" y="3120812"/>
            <a:ext cx="247537" cy="2762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5767098" y="3120812"/>
            <a:ext cx="447471" cy="2762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7338008" y="3120812"/>
            <a:ext cx="428429" cy="2762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8899396" y="3120812"/>
            <a:ext cx="437950" cy="2762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10479826" y="3120812"/>
            <a:ext cx="428429" cy="2762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9977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806247" y="3202176"/>
            <a:ext cx="257057" cy="2768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4767173" y="3202176"/>
            <a:ext cx="257057" cy="2768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461520" y="3202176"/>
            <a:ext cx="247537" cy="2864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0155867" y="3202176"/>
            <a:ext cx="247537" cy="2864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7536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323465" y="2580640"/>
            <a:ext cx="2633980" cy="9340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6229350" y="2580005"/>
            <a:ext cx="1396365" cy="16541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>
            <p:custDataLst>
              <p:tags r:id="rId3"/>
            </p:custDataLst>
          </p:nvPr>
        </p:nvSpPr>
        <p:spPr bwMode="white">
          <a:xfrm>
            <a:off x="8990965" y="2305050"/>
            <a:ext cx="1298575" cy="19284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2" grpId="0" bldLvl="0" animBg="1"/>
      <p:bldP spid="8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825" y="719365"/>
            <a:ext cx="11520000" cy="35937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247659" y="1939537"/>
            <a:ext cx="1075834" cy="5910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5427560" y="2082527"/>
            <a:ext cx="952066" cy="381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>
            <p:custDataLst>
              <p:tags r:id="rId3"/>
            </p:custDataLst>
          </p:nvPr>
        </p:nvSpPr>
        <p:spPr bwMode="white">
          <a:xfrm>
            <a:off x="9873709" y="1644027"/>
            <a:ext cx="95206" cy="11629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2" grpId="0" bldLvl="0" animBg="1"/>
      <p:bldP spid="7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7906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568231" y="2386730"/>
            <a:ext cx="4465190" cy="16286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190" y="720000"/>
            <a:ext cx="11520000" cy="48929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3161008" y="4191800"/>
            <a:ext cx="4074842" cy="9919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55" y="720000"/>
            <a:ext cx="11520000" cy="33505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3081020" y="2457450"/>
            <a:ext cx="4901565" cy="11512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330" y="720000"/>
            <a:ext cx="11520000" cy="48058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3020668" y="4381569"/>
            <a:ext cx="4074842" cy="10012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514475" y="2404745"/>
            <a:ext cx="9163050" cy="20478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0041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4710049" y="1749635"/>
            <a:ext cx="428429" cy="2764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9375173" y="1749635"/>
            <a:ext cx="437950" cy="2764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024561" y="2445593"/>
            <a:ext cx="247537" cy="2669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708727" y="2436059"/>
            <a:ext cx="437950" cy="2764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2910644" y="4113984"/>
            <a:ext cx="409388" cy="2764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632561" y="4113984"/>
            <a:ext cx="409388" cy="2764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500" y="720000"/>
            <a:ext cx="11520000" cy="50667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8737549" y="891430"/>
            <a:ext cx="428429" cy="2761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9070772" y="1843822"/>
            <a:ext cx="409388" cy="2761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405648" y="2967645"/>
            <a:ext cx="799735" cy="3523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576028" y="2967645"/>
            <a:ext cx="809256" cy="3619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758904" y="3843846"/>
            <a:ext cx="2313520" cy="3714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5967037" y="3843846"/>
            <a:ext cx="2304000" cy="3714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6814376" y="4577188"/>
            <a:ext cx="238016" cy="2761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3758243" y="5262910"/>
            <a:ext cx="247537" cy="2857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500" y="720000"/>
            <a:ext cx="11520000" cy="35462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4710309" y="2464539"/>
            <a:ext cx="238016" cy="2764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4710309" y="3150915"/>
            <a:ext cx="238016" cy="2859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700789" y="3846824"/>
            <a:ext cx="247537" cy="2764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185" y="720000"/>
            <a:ext cx="11520000" cy="38615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7119680" y="1663946"/>
            <a:ext cx="437950" cy="2669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9547449" y="2569752"/>
            <a:ext cx="409388" cy="2765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396110" y="3256258"/>
            <a:ext cx="257057" cy="2765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423680" y="3256258"/>
            <a:ext cx="352264" cy="2765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377069" y="3942765"/>
            <a:ext cx="238016" cy="2765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56282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7480561" y="1662804"/>
            <a:ext cx="428429" cy="3618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6414247" y="3776971"/>
            <a:ext cx="418909" cy="3618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0327239" y="3776971"/>
            <a:ext cx="418909" cy="3618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718909" y="5186416"/>
            <a:ext cx="418910" cy="3618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660" y="780325"/>
            <a:ext cx="11520000" cy="47686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721131" y="1734061"/>
            <a:ext cx="428429" cy="3624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0337660" y="4251926"/>
            <a:ext cx="428429" cy="3624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7817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882082" y="2272816"/>
            <a:ext cx="437950" cy="2762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366975" y="2272816"/>
            <a:ext cx="437950" cy="2762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842347" y="2272816"/>
            <a:ext cx="437950" cy="2762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0898479" y="2272816"/>
            <a:ext cx="437950" cy="2762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2882082" y="2977775"/>
            <a:ext cx="428429" cy="2762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5366975" y="2977775"/>
            <a:ext cx="447471" cy="2857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7661454" y="2987302"/>
            <a:ext cx="428429" cy="2762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1088892" y="2977775"/>
            <a:ext cx="437950" cy="2857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670" y="3358425"/>
            <a:ext cx="11520000" cy="36197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矩形 11"/>
          <p:cNvSpPr/>
          <p:nvPr>
            <p:custDataLst>
              <p:tags r:id="rId4"/>
            </p:custDataLst>
          </p:nvPr>
        </p:nvSpPr>
        <p:spPr bwMode="white">
          <a:xfrm>
            <a:off x="1247775" y="4773295"/>
            <a:ext cx="3168015" cy="17716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>
            <p:custDataLst>
              <p:tags r:id="rId5"/>
            </p:custDataLst>
          </p:nvPr>
        </p:nvSpPr>
        <p:spPr bwMode="white">
          <a:xfrm>
            <a:off x="3502660" y="4173855"/>
            <a:ext cx="695325" cy="3467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>
            <p:custDataLst>
              <p:tags r:id="rId6"/>
            </p:custDataLst>
          </p:nvPr>
        </p:nvSpPr>
        <p:spPr bwMode="white">
          <a:xfrm>
            <a:off x="4866640" y="4773295"/>
            <a:ext cx="3103880" cy="15900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>
            <p:custDataLst>
              <p:tags r:id="rId7"/>
            </p:custDataLst>
          </p:nvPr>
        </p:nvSpPr>
        <p:spPr bwMode="white">
          <a:xfrm>
            <a:off x="6939280" y="4174490"/>
            <a:ext cx="742315" cy="3460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>
            <p:custDataLst>
              <p:tags r:id="rId8"/>
            </p:custDataLst>
          </p:nvPr>
        </p:nvSpPr>
        <p:spPr bwMode="white">
          <a:xfrm>
            <a:off x="8422005" y="4863465"/>
            <a:ext cx="3368040" cy="15005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>
            <p:custDataLst>
              <p:tags r:id="rId9"/>
            </p:custDataLst>
          </p:nvPr>
        </p:nvSpPr>
        <p:spPr bwMode="white">
          <a:xfrm>
            <a:off x="10376535" y="4244340"/>
            <a:ext cx="685800" cy="2762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UNIT_PLACING_PICTURE_USER_VIEWPORT" val="{&quot;height&quot;:9852,&quot;width&quot;:11112}"/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COMMONDATA" val="eyJoZGlkIjoiYTNjM2EwNWJlZTJhNGZjOTUwNGJmNTFmZWFlMWExNzk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5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优雅如花卉</cp:lastModifiedBy>
  <cp:revision>6</cp:revision>
  <dcterms:created xsi:type="dcterms:W3CDTF">2023-07-03T01:47:00Z</dcterms:created>
  <dcterms:modified xsi:type="dcterms:W3CDTF">2023-07-04T12:04:34Z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2052-11.1.0.14309</vt:lpwstr>
  </property>
</Properties>
</file>