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1" r:id="rId6"/>
    <p:sldId id="260" r:id="rId7"/>
    <p:sldId id="25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6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3" Type="http://schemas.openxmlformats.org/officeDocument/2006/relationships/tags" Target="../tags/tag5.xml"/><Relationship Id="rId2" Type="http://schemas.openxmlformats.org/officeDocument/2006/relationships/image" Target="../media/image7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604770" y="1114425"/>
            <a:ext cx="6981825" cy="2000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62225" y="3471545"/>
            <a:ext cx="7067550" cy="1000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3250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4662446" y="4482961"/>
            <a:ext cx="228495" cy="247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833157" y="4482961"/>
            <a:ext cx="228496" cy="247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003867" y="4482961"/>
            <a:ext cx="218975" cy="247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1692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441542" y="3234799"/>
            <a:ext cx="729232" cy="323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136933" y="3234799"/>
            <a:ext cx="378462" cy="323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647708" y="3234799"/>
            <a:ext cx="378463" cy="323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158483" y="3234799"/>
            <a:ext cx="729232" cy="323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441542" y="4640128"/>
            <a:ext cx="553847" cy="258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226173" y="4640128"/>
            <a:ext cx="396923" cy="258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343085" y="5305810"/>
            <a:ext cx="369231" cy="249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050788" y="5305810"/>
            <a:ext cx="396923" cy="249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4490778" y="5971492"/>
            <a:ext cx="396923" cy="249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401558" y="5971492"/>
            <a:ext cx="396923" cy="2496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6988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5490845" y="3608070"/>
            <a:ext cx="3569970" cy="753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565256" y="3607929"/>
            <a:ext cx="95206" cy="7434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优雅如花卉</cp:lastModifiedBy>
  <cp:revision>6</cp:revision>
  <dcterms:created xsi:type="dcterms:W3CDTF">2023-07-03T01:47:00Z</dcterms:created>
  <dcterms:modified xsi:type="dcterms:W3CDTF">2023-07-05T02:42:38Z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