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8.xml"/><Relationship Id="rId2" Type="http://schemas.openxmlformats.org/officeDocument/2006/relationships/image" Target="../media/image7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95245" y="1128395"/>
            <a:ext cx="7000875" cy="1933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47975" y="3500120"/>
            <a:ext cx="649605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7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576830" y="4408170"/>
            <a:ext cx="645160" cy="568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85818" y="4553694"/>
            <a:ext cx="380826" cy="333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60925" y="4563231"/>
            <a:ext cx="390346" cy="31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06181" y="2877487"/>
            <a:ext cx="1970776" cy="534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424670" y="1922780"/>
            <a:ext cx="919480" cy="168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9379585" y="2848610"/>
            <a:ext cx="919480" cy="215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9424670" y="3509010"/>
            <a:ext cx="448310" cy="31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93305"/>
            <a:ext cx="109615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836121" y="3840454"/>
            <a:ext cx="715674" cy="317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18683" y="3840454"/>
            <a:ext cx="715674" cy="299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90476" y="5709053"/>
            <a:ext cx="606964" cy="317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18683" y="5709053"/>
            <a:ext cx="715674" cy="317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