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4" r:id="rId5"/>
    <p:sldId id="261" r:id="rId6"/>
    <p:sldId id="260" r:id="rId7"/>
    <p:sldId id="257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9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image" Target="../media/image4.png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openxmlformats.org/officeDocument/2006/relationships/tags" Target="../tags/tag8.xml"/><Relationship Id="rId2" Type="http://schemas.openxmlformats.org/officeDocument/2006/relationships/image" Target="../media/image7.png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62915" y="1168400"/>
            <a:ext cx="11266170" cy="17760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445" y="3467100"/>
            <a:ext cx="9896475" cy="1104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91400"/>
            <a:ext cx="11520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3"/>
            </p:custDataLst>
          </p:nvPr>
        </p:nvSpPr>
        <p:spPr bwMode="white">
          <a:xfrm>
            <a:off x="7233024" y="3680821"/>
            <a:ext cx="1113917" cy="3427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4"/>
            </p:custDataLst>
          </p:nvPr>
        </p:nvSpPr>
        <p:spPr bwMode="white">
          <a:xfrm>
            <a:off x="3919834" y="5708722"/>
            <a:ext cx="1456661" cy="3427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015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215636" y="3197227"/>
            <a:ext cx="238016" cy="257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795735" y="3197227"/>
            <a:ext cx="228495" cy="257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194942" y="3197227"/>
            <a:ext cx="409388" cy="257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955933" y="3197227"/>
            <a:ext cx="228496" cy="257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215636" y="3845117"/>
            <a:ext cx="238016" cy="257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795735" y="3845117"/>
            <a:ext cx="238016" cy="257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185421" y="3845117"/>
            <a:ext cx="418909" cy="257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765520" y="3845117"/>
            <a:ext cx="371305" cy="257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41643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72208" y="2976786"/>
            <a:ext cx="235876" cy="2455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228877" y="2995672"/>
            <a:ext cx="235876" cy="198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785546" y="2976786"/>
            <a:ext cx="235876" cy="254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596961" y="2976786"/>
            <a:ext cx="405707" cy="2455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399293" y="2976786"/>
            <a:ext cx="226442" cy="2455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927657" y="2986229"/>
            <a:ext cx="273616" cy="217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512631" y="2976786"/>
            <a:ext cx="226441" cy="254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342917" y="2976786"/>
            <a:ext cx="386837" cy="254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408026" y="5167475"/>
            <a:ext cx="235876" cy="1888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4200806" y="5148590"/>
            <a:ext cx="273616" cy="217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7899352" y="5243016"/>
            <a:ext cx="264181" cy="37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1389380" y="5941060"/>
            <a:ext cx="273685" cy="254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4380072" y="6036196"/>
            <a:ext cx="264181" cy="472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5795332" y="5970098"/>
            <a:ext cx="245311" cy="1888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7720086" y="6036196"/>
            <a:ext cx="264181" cy="472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9125911" y="6036196"/>
            <a:ext cx="264181" cy="472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9767570" y="5834380"/>
            <a:ext cx="1661160" cy="498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bldLvl="0" animBg="1"/>
      <p:bldP spid="18" grpId="0" animBg="1"/>
      <p:bldP spid="19" grpId="0" animBg="1"/>
      <p:bldP spid="20" grpId="0" animBg="1"/>
      <p:bldP spid="21" grpId="0" animBg="1"/>
      <p:bldP spid="2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6</cp:revision>
  <dcterms:created xsi:type="dcterms:W3CDTF">2023-07-03T01:47:00Z</dcterms:created>
  <dcterms:modified xsi:type="dcterms:W3CDTF">2023-07-05T02:33:07Z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