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7170" y="3533775"/>
            <a:ext cx="66770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9000"/>
            <a:ext cx="11520000" cy="375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53586" y="2282824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4314" y="2282824"/>
            <a:ext cx="409388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65520" y="2282824"/>
            <a:ext cx="22849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53586" y="2959352"/>
            <a:ext cx="24753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14314" y="2959352"/>
            <a:ext cx="228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6413" y="2959352"/>
            <a:ext cx="409388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34479" y="3626350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14314" y="3626350"/>
            <a:ext cx="409388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94148" y="3626350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08665"/>
            <a:ext cx="11520000" cy="260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2529840" y="5141595"/>
            <a:ext cx="33337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061983" y="5141632"/>
            <a:ext cx="380826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9460865" y="5141595"/>
            <a:ext cx="333375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2682148" y="5979456"/>
            <a:ext cx="390347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5881090" y="5969936"/>
            <a:ext cx="38082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9613190" y="5969936"/>
            <a:ext cx="38082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0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11107" y="5049413"/>
            <a:ext cx="3760661" cy="100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56991" y="5049413"/>
            <a:ext cx="4293818" cy="100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9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82214" y="2350437"/>
            <a:ext cx="3608330" cy="101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