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18" Type="http://schemas.openxmlformats.org/officeDocument/2006/relationships/tags" Target="../tags/tag22.xml"/><Relationship Id="rId26" Type="http://schemas.openxmlformats.org/officeDocument/2006/relationships/tags" Target="../tags/tag30.xml"/><Relationship Id="rId3" Type="http://schemas.openxmlformats.org/officeDocument/2006/relationships/tags" Target="../tags/tag7.xml"/><Relationship Id="rId21" Type="http://schemas.openxmlformats.org/officeDocument/2006/relationships/tags" Target="../tags/tag25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tags" Target="../tags/tag21.xml"/><Relationship Id="rId25" Type="http://schemas.openxmlformats.org/officeDocument/2006/relationships/tags" Target="../tags/tag29.xml"/><Relationship Id="rId2" Type="http://schemas.openxmlformats.org/officeDocument/2006/relationships/tags" Target="../tags/tag6.xml"/><Relationship Id="rId16" Type="http://schemas.openxmlformats.org/officeDocument/2006/relationships/tags" Target="../tags/tag20.xml"/><Relationship Id="rId20" Type="http://schemas.openxmlformats.org/officeDocument/2006/relationships/tags" Target="../tags/tag24.xml"/><Relationship Id="rId29" Type="http://schemas.openxmlformats.org/officeDocument/2006/relationships/tags" Target="../tags/tag33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24" Type="http://schemas.openxmlformats.org/officeDocument/2006/relationships/tags" Target="../tags/tag28.xml"/><Relationship Id="rId5" Type="http://schemas.openxmlformats.org/officeDocument/2006/relationships/tags" Target="../tags/tag9.xml"/><Relationship Id="rId15" Type="http://schemas.openxmlformats.org/officeDocument/2006/relationships/tags" Target="../tags/tag19.xml"/><Relationship Id="rId23" Type="http://schemas.openxmlformats.org/officeDocument/2006/relationships/tags" Target="../tags/tag27.xml"/><Relationship Id="rId28" Type="http://schemas.openxmlformats.org/officeDocument/2006/relationships/tags" Target="../tags/tag32.xml"/><Relationship Id="rId10" Type="http://schemas.openxmlformats.org/officeDocument/2006/relationships/tags" Target="../tags/tag14.xml"/><Relationship Id="rId19" Type="http://schemas.openxmlformats.org/officeDocument/2006/relationships/tags" Target="../tags/tag23.xml"/><Relationship Id="rId31" Type="http://schemas.openxmlformats.org/officeDocument/2006/relationships/image" Target="../media/image4.png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Relationship Id="rId22" Type="http://schemas.openxmlformats.org/officeDocument/2006/relationships/tags" Target="../tags/tag26.xml"/><Relationship Id="rId27" Type="http://schemas.openxmlformats.org/officeDocument/2006/relationships/tags" Target="../tags/tag31.xml"/><Relationship Id="rId30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62915" y="1168400"/>
            <a:ext cx="11266170" cy="17760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400300" y="3509645"/>
            <a:ext cx="7391400" cy="8858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58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501256" y="3170724"/>
            <a:ext cx="238016" cy="267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501256" y="3704735"/>
            <a:ext cx="228495" cy="257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2501256" y="4238745"/>
            <a:ext cx="238016" cy="257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/>
        </p:nvSpPr>
        <p:spPr bwMode="white">
          <a:xfrm>
            <a:off x="2501256" y="4772755"/>
            <a:ext cx="238016" cy="257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>
            <a:off x="3462842" y="3170724"/>
            <a:ext cx="380826" cy="257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9" name="矩形 38"/>
          <p:cNvSpPr/>
          <p:nvPr>
            <p:custDataLst>
              <p:tags r:id="rId2"/>
            </p:custDataLst>
          </p:nvPr>
        </p:nvSpPr>
        <p:spPr bwMode="white">
          <a:xfrm>
            <a:off x="3462842" y="3704735"/>
            <a:ext cx="390347" cy="257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0" name="矩形 39"/>
          <p:cNvSpPr/>
          <p:nvPr>
            <p:custDataLst>
              <p:tags r:id="rId3"/>
            </p:custDataLst>
          </p:nvPr>
        </p:nvSpPr>
        <p:spPr bwMode="white">
          <a:xfrm>
            <a:off x="3462842" y="4238745"/>
            <a:ext cx="380826" cy="257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1" name="矩形 40"/>
          <p:cNvSpPr/>
          <p:nvPr>
            <p:custDataLst>
              <p:tags r:id="rId4"/>
            </p:custDataLst>
          </p:nvPr>
        </p:nvSpPr>
        <p:spPr bwMode="white">
          <a:xfrm>
            <a:off x="3462842" y="4772755"/>
            <a:ext cx="380826" cy="257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2" name="矩形 41"/>
          <p:cNvSpPr/>
          <p:nvPr>
            <p:custDataLst>
              <p:tags r:id="rId5"/>
            </p:custDataLst>
          </p:nvPr>
        </p:nvSpPr>
        <p:spPr bwMode="white">
          <a:xfrm>
            <a:off x="4481553" y="3170724"/>
            <a:ext cx="390347" cy="267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3" name="矩形 42"/>
          <p:cNvSpPr/>
          <p:nvPr>
            <p:custDataLst>
              <p:tags r:id="rId6"/>
            </p:custDataLst>
          </p:nvPr>
        </p:nvSpPr>
        <p:spPr bwMode="white">
          <a:xfrm>
            <a:off x="4462512" y="3704735"/>
            <a:ext cx="361785" cy="257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4" name="矩形 43"/>
          <p:cNvSpPr/>
          <p:nvPr>
            <p:custDataLst>
              <p:tags r:id="rId7"/>
            </p:custDataLst>
          </p:nvPr>
        </p:nvSpPr>
        <p:spPr bwMode="white">
          <a:xfrm>
            <a:off x="4462512" y="4238745"/>
            <a:ext cx="418909" cy="257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5" name="矩形 44"/>
          <p:cNvSpPr/>
          <p:nvPr>
            <p:custDataLst>
              <p:tags r:id="rId8"/>
            </p:custDataLst>
          </p:nvPr>
        </p:nvSpPr>
        <p:spPr bwMode="white">
          <a:xfrm>
            <a:off x="4462512" y="4772755"/>
            <a:ext cx="399867" cy="257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6" name="矩形 45"/>
          <p:cNvSpPr/>
          <p:nvPr>
            <p:custDataLst>
              <p:tags r:id="rId9"/>
            </p:custDataLst>
          </p:nvPr>
        </p:nvSpPr>
        <p:spPr bwMode="white">
          <a:xfrm>
            <a:off x="5481223" y="3170724"/>
            <a:ext cx="418909" cy="257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7" name="矩形 46"/>
          <p:cNvSpPr/>
          <p:nvPr>
            <p:custDataLst>
              <p:tags r:id="rId10"/>
            </p:custDataLst>
          </p:nvPr>
        </p:nvSpPr>
        <p:spPr bwMode="white">
          <a:xfrm>
            <a:off x="5471702" y="4238745"/>
            <a:ext cx="418909" cy="257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8" name="矩形 47"/>
          <p:cNvSpPr/>
          <p:nvPr>
            <p:custDataLst>
              <p:tags r:id="rId11"/>
            </p:custDataLst>
          </p:nvPr>
        </p:nvSpPr>
        <p:spPr bwMode="white">
          <a:xfrm>
            <a:off x="5471702" y="4772755"/>
            <a:ext cx="418909" cy="257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9" name="矩形 48"/>
          <p:cNvSpPr/>
          <p:nvPr>
            <p:custDataLst>
              <p:tags r:id="rId12"/>
            </p:custDataLst>
          </p:nvPr>
        </p:nvSpPr>
        <p:spPr bwMode="white">
          <a:xfrm>
            <a:off x="6499933" y="3170724"/>
            <a:ext cx="409388" cy="267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0" name="矩形 49"/>
          <p:cNvSpPr/>
          <p:nvPr>
            <p:custDataLst>
              <p:tags r:id="rId13"/>
            </p:custDataLst>
          </p:nvPr>
        </p:nvSpPr>
        <p:spPr bwMode="white">
          <a:xfrm>
            <a:off x="6499933" y="3704735"/>
            <a:ext cx="409388" cy="257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1" name="矩形 50"/>
          <p:cNvSpPr/>
          <p:nvPr>
            <p:custDataLst>
              <p:tags r:id="rId14"/>
            </p:custDataLst>
          </p:nvPr>
        </p:nvSpPr>
        <p:spPr bwMode="white">
          <a:xfrm>
            <a:off x="6499933" y="4238745"/>
            <a:ext cx="409388" cy="257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2" name="矩形 51"/>
          <p:cNvSpPr/>
          <p:nvPr>
            <p:custDataLst>
              <p:tags r:id="rId15"/>
            </p:custDataLst>
          </p:nvPr>
        </p:nvSpPr>
        <p:spPr bwMode="white">
          <a:xfrm>
            <a:off x="6499933" y="4772755"/>
            <a:ext cx="409388" cy="257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3" name="矩形 52"/>
          <p:cNvSpPr/>
          <p:nvPr>
            <p:custDataLst>
              <p:tags r:id="rId16"/>
            </p:custDataLst>
          </p:nvPr>
        </p:nvSpPr>
        <p:spPr bwMode="white">
          <a:xfrm>
            <a:off x="7518644" y="3704735"/>
            <a:ext cx="409388" cy="257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4" name="矩形 53"/>
          <p:cNvSpPr/>
          <p:nvPr>
            <p:custDataLst>
              <p:tags r:id="rId17"/>
            </p:custDataLst>
          </p:nvPr>
        </p:nvSpPr>
        <p:spPr bwMode="white">
          <a:xfrm>
            <a:off x="7518644" y="4238745"/>
            <a:ext cx="409388" cy="257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5" name="矩形 54"/>
          <p:cNvSpPr/>
          <p:nvPr>
            <p:custDataLst>
              <p:tags r:id="rId18"/>
            </p:custDataLst>
          </p:nvPr>
        </p:nvSpPr>
        <p:spPr bwMode="white">
          <a:xfrm>
            <a:off x="7528165" y="4772755"/>
            <a:ext cx="418910" cy="257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6" name="矩形 55"/>
          <p:cNvSpPr/>
          <p:nvPr>
            <p:custDataLst>
              <p:tags r:id="rId19"/>
            </p:custDataLst>
          </p:nvPr>
        </p:nvSpPr>
        <p:spPr bwMode="white">
          <a:xfrm>
            <a:off x="8537355" y="3170724"/>
            <a:ext cx="418909" cy="257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7" name="矩形 56"/>
          <p:cNvSpPr/>
          <p:nvPr>
            <p:custDataLst>
              <p:tags r:id="rId20"/>
            </p:custDataLst>
          </p:nvPr>
        </p:nvSpPr>
        <p:spPr bwMode="white">
          <a:xfrm>
            <a:off x="8537355" y="3704735"/>
            <a:ext cx="418909" cy="257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8" name="矩形 57"/>
          <p:cNvSpPr/>
          <p:nvPr>
            <p:custDataLst>
              <p:tags r:id="rId21"/>
            </p:custDataLst>
          </p:nvPr>
        </p:nvSpPr>
        <p:spPr bwMode="white">
          <a:xfrm>
            <a:off x="8546876" y="4238745"/>
            <a:ext cx="409388" cy="257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9" name="矩形 58"/>
          <p:cNvSpPr/>
          <p:nvPr>
            <p:custDataLst>
              <p:tags r:id="rId22"/>
            </p:custDataLst>
          </p:nvPr>
        </p:nvSpPr>
        <p:spPr bwMode="white">
          <a:xfrm>
            <a:off x="8546876" y="4772755"/>
            <a:ext cx="409388" cy="257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0" name="矩形 59"/>
          <p:cNvSpPr/>
          <p:nvPr>
            <p:custDataLst>
              <p:tags r:id="rId23"/>
            </p:custDataLst>
          </p:nvPr>
        </p:nvSpPr>
        <p:spPr bwMode="white">
          <a:xfrm>
            <a:off x="9556066" y="3170724"/>
            <a:ext cx="418910" cy="267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1" name="矩形 60"/>
          <p:cNvSpPr/>
          <p:nvPr>
            <p:custDataLst>
              <p:tags r:id="rId24"/>
            </p:custDataLst>
          </p:nvPr>
        </p:nvSpPr>
        <p:spPr bwMode="white">
          <a:xfrm>
            <a:off x="9565586" y="3704735"/>
            <a:ext cx="409388" cy="257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2" name="矩形 61"/>
          <p:cNvSpPr/>
          <p:nvPr>
            <p:custDataLst>
              <p:tags r:id="rId25"/>
            </p:custDataLst>
          </p:nvPr>
        </p:nvSpPr>
        <p:spPr bwMode="white">
          <a:xfrm>
            <a:off x="9556066" y="4772755"/>
            <a:ext cx="418910" cy="257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3" name="矩形 62"/>
          <p:cNvSpPr/>
          <p:nvPr>
            <p:custDataLst>
              <p:tags r:id="rId26"/>
            </p:custDataLst>
          </p:nvPr>
        </p:nvSpPr>
        <p:spPr bwMode="white">
          <a:xfrm>
            <a:off x="10593818" y="3170724"/>
            <a:ext cx="418909" cy="267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4" name="矩形 63"/>
          <p:cNvSpPr/>
          <p:nvPr>
            <p:custDataLst>
              <p:tags r:id="rId27"/>
            </p:custDataLst>
          </p:nvPr>
        </p:nvSpPr>
        <p:spPr bwMode="white">
          <a:xfrm>
            <a:off x="10593818" y="3704735"/>
            <a:ext cx="409388" cy="257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5" name="矩形 64"/>
          <p:cNvSpPr/>
          <p:nvPr>
            <p:custDataLst>
              <p:tags r:id="rId28"/>
            </p:custDataLst>
          </p:nvPr>
        </p:nvSpPr>
        <p:spPr bwMode="white">
          <a:xfrm>
            <a:off x="10584297" y="4238745"/>
            <a:ext cx="409389" cy="257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6" name="矩形 65"/>
          <p:cNvSpPr/>
          <p:nvPr>
            <p:custDataLst>
              <p:tags r:id="rId29"/>
            </p:custDataLst>
          </p:nvPr>
        </p:nvSpPr>
        <p:spPr bwMode="white">
          <a:xfrm>
            <a:off x="10584297" y="4772755"/>
            <a:ext cx="361785" cy="257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22" grpId="0" animBg="1"/>
      <p:bldP spid="30" grpId="0" animBg="1"/>
      <p:bldP spid="2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50" grpId="0" bldLvl="0" animBg="1"/>
      <p:bldP spid="51" grpId="0" bldLvl="0" animBg="1"/>
      <p:bldP spid="52" grpId="0" bldLvl="0" animBg="1"/>
      <p:bldP spid="53" grpId="0" bldLvl="0" animBg="1"/>
      <p:bldP spid="54" grpId="0" bldLvl="0" animBg="1"/>
      <p:bldP spid="55" grpId="0" bldLvl="0" animBg="1"/>
      <p:bldP spid="56" grpId="0" bldLvl="0" animBg="1"/>
      <p:bldP spid="57" grpId="0" bldLvl="0" animBg="1"/>
      <p:bldP spid="58" grpId="0" bldLvl="0" animBg="1"/>
      <p:bldP spid="59" grpId="0" bldLvl="0" animBg="1"/>
      <p:bldP spid="60" grpId="0" bldLvl="0" animBg="1"/>
      <p:bldP spid="61" grpId="0" bldLvl="0" animBg="1"/>
      <p:bldP spid="62" grpId="0" bldLvl="0" animBg="1"/>
      <p:bldP spid="63" grpId="0" bldLvl="0" animBg="1"/>
      <p:bldP spid="64" grpId="0" bldLvl="0" animBg="1"/>
      <p:bldP spid="65" grpId="0" bldLvl="0" animBg="1"/>
      <p:bldP spid="6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330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863041" y="929510"/>
            <a:ext cx="2494413" cy="352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244528" y="1710414"/>
            <a:ext cx="247537" cy="257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158512" y="1710414"/>
            <a:ext cx="247537" cy="257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852859" y="1710414"/>
            <a:ext cx="228495" cy="266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757322" y="1710414"/>
            <a:ext cx="247537" cy="257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451669" y="1710414"/>
            <a:ext cx="238015" cy="257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365652" y="1710414"/>
            <a:ext cx="238016" cy="266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787206" y="2519887"/>
            <a:ext cx="228495" cy="257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691669" y="2519887"/>
            <a:ext cx="247537" cy="257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557388" y="2519887"/>
            <a:ext cx="238016" cy="257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6471371" y="2519887"/>
            <a:ext cx="238016" cy="257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165719" y="2519887"/>
            <a:ext cx="228495" cy="257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079702" y="2519887"/>
            <a:ext cx="228495" cy="257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501586" y="3929323"/>
            <a:ext cx="238016" cy="266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2929685" y="3929323"/>
            <a:ext cx="228495" cy="266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7547206" y="3929323"/>
            <a:ext cx="228495" cy="266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8956264" y="3929323"/>
            <a:ext cx="238016" cy="266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1511107" y="4576902"/>
            <a:ext cx="228495" cy="257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2920165" y="4576902"/>
            <a:ext cx="238016" cy="257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7537685" y="4576902"/>
            <a:ext cx="238016" cy="257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/>
        </p:nvSpPr>
        <p:spPr bwMode="white">
          <a:xfrm>
            <a:off x="8965785" y="4576902"/>
            <a:ext cx="228496" cy="257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92674"/>
            <a:ext cx="11520000" cy="43330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920165" y="3311521"/>
            <a:ext cx="3617851" cy="980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55" y="4672294"/>
            <a:ext cx="11520000" cy="19092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2"/>
            </p:custDataLst>
          </p:nvPr>
        </p:nvSpPr>
        <p:spPr bwMode="white">
          <a:xfrm>
            <a:off x="2928663" y="5474192"/>
            <a:ext cx="4655603" cy="983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NjM2EwNWJlZTJhNGZjOTUwNGJmNTFmZWFlMWExNzk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7</cp:revision>
  <dcterms:created xsi:type="dcterms:W3CDTF">2023-07-03T01:47:00Z</dcterms:created>
  <dcterms:modified xsi:type="dcterms:W3CDTF">2023-07-07T10:32:26Z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