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6.png"/><Relationship Id="rId2" Type="http://schemas.openxmlformats.org/officeDocument/2006/relationships/tags" Target="../tags/tag1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4.xml"/><Relationship Id="rId2" Type="http://schemas.openxmlformats.org/officeDocument/2006/relationships/image" Target="../media/image8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15" y="3429000"/>
            <a:ext cx="11696700" cy="9340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8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4049" y="3693601"/>
            <a:ext cx="399867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44198" y="3693601"/>
            <a:ext cx="238016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58181" y="3693601"/>
            <a:ext cx="238016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254049" y="4456063"/>
            <a:ext cx="399867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244198" y="4456063"/>
            <a:ext cx="238016" cy="26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158181" y="4456063"/>
            <a:ext cx="238016" cy="26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795735" y="3693601"/>
            <a:ext cx="418909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5795404" y="3693601"/>
            <a:ext cx="238016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6709388" y="3693601"/>
            <a:ext cx="228495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4795735" y="4456063"/>
            <a:ext cx="418909" cy="26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5795404" y="4456063"/>
            <a:ext cx="228495" cy="26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6709388" y="4456063"/>
            <a:ext cx="228495" cy="26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8337421" y="3693601"/>
            <a:ext cx="409389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9337090" y="3693601"/>
            <a:ext cx="238015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0"/>
            </p:custDataLst>
          </p:nvPr>
        </p:nvSpPr>
        <p:spPr bwMode="white">
          <a:xfrm>
            <a:off x="10251074" y="3693601"/>
            <a:ext cx="238016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1"/>
            </p:custDataLst>
          </p:nvPr>
        </p:nvSpPr>
        <p:spPr bwMode="white">
          <a:xfrm>
            <a:off x="8337421" y="4456063"/>
            <a:ext cx="409389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2"/>
            </p:custDataLst>
          </p:nvPr>
        </p:nvSpPr>
        <p:spPr bwMode="white">
          <a:xfrm>
            <a:off x="9337090" y="4456063"/>
            <a:ext cx="238015" cy="26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3"/>
            </p:custDataLst>
          </p:nvPr>
        </p:nvSpPr>
        <p:spPr bwMode="white">
          <a:xfrm>
            <a:off x="10251074" y="4456063"/>
            <a:ext cx="238016" cy="26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3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38611" y="1988885"/>
            <a:ext cx="218975" cy="248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56727" y="1912561"/>
            <a:ext cx="228495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08396" y="1874399"/>
            <a:ext cx="247537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52462" y="2580396"/>
            <a:ext cx="238016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27768" y="2637639"/>
            <a:ext cx="238016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79504" y="2628099"/>
            <a:ext cx="238016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15107" y="3334095"/>
            <a:ext cx="238016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43008" y="3334095"/>
            <a:ext cx="238016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99471" y="3372257"/>
            <a:ext cx="228496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51008" y="3391338"/>
            <a:ext cx="228495" cy="25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91215"/>
            <a:ext cx="11520000" cy="2419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2148991" y="5167723"/>
            <a:ext cx="380826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5519305" y="5167723"/>
            <a:ext cx="390347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8889619" y="5167723"/>
            <a:ext cx="380826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2148991" y="5939380"/>
            <a:ext cx="380826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5519305" y="5939380"/>
            <a:ext cx="390347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8889250" y="5939380"/>
            <a:ext cx="390347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61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11107" y="3081531"/>
            <a:ext cx="3941553" cy="94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1107" y="4890769"/>
            <a:ext cx="4465190" cy="94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