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image" Target="../media/image6.png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3405" y="3448050"/>
            <a:ext cx="11009630" cy="823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25421" y="2778557"/>
            <a:ext cx="399867" cy="4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56505" y="2624455"/>
            <a:ext cx="63246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69350" y="2555240"/>
            <a:ext cx="62039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54455" y="3272155"/>
            <a:ext cx="593725" cy="46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09785" y="3369439"/>
            <a:ext cx="399867" cy="32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41884" y="3369439"/>
            <a:ext cx="399867" cy="32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787206" y="4084216"/>
            <a:ext cx="390347" cy="32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57520" y="4093746"/>
            <a:ext cx="390347" cy="32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241884" y="4084216"/>
            <a:ext cx="399867" cy="32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10" grpId="0" bldLvl="0" animBg="1"/>
      <p:bldP spid="12" grpId="0" bldLvl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2140"/>
            <a:ext cx="11520000" cy="3203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139140" y="1616254"/>
            <a:ext cx="409388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67702" y="2283665"/>
            <a:ext cx="390347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643404" y="1273014"/>
            <a:ext cx="428429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4643404" y="1949959"/>
            <a:ext cx="428429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4643404" y="2607836"/>
            <a:ext cx="418909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6138148" y="1616254"/>
            <a:ext cx="428429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6138148" y="2283665"/>
            <a:ext cx="238016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7632892" y="1273014"/>
            <a:ext cx="418910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7632892" y="1940425"/>
            <a:ext cx="428429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7632892" y="2617370"/>
            <a:ext cx="428429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0"/>
            </p:custDataLst>
          </p:nvPr>
        </p:nvSpPr>
        <p:spPr bwMode="white">
          <a:xfrm>
            <a:off x="9137157" y="1625788"/>
            <a:ext cx="418909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1"/>
            </p:custDataLst>
          </p:nvPr>
        </p:nvSpPr>
        <p:spPr bwMode="white">
          <a:xfrm>
            <a:off x="9137157" y="2293199"/>
            <a:ext cx="380826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img_167772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55860"/>
            <a:ext cx="11520000" cy="3786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/>
          <p:cNvSpPr/>
          <p:nvPr>
            <p:custDataLst>
              <p:tags r:id="rId14"/>
            </p:custDataLst>
          </p:nvPr>
        </p:nvSpPr>
        <p:spPr bwMode="white">
          <a:xfrm>
            <a:off x="2053785" y="5072906"/>
            <a:ext cx="228495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5"/>
            </p:custDataLst>
          </p:nvPr>
        </p:nvSpPr>
        <p:spPr bwMode="white">
          <a:xfrm>
            <a:off x="2044264" y="5759610"/>
            <a:ext cx="257057" cy="257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6"/>
            </p:custDataLst>
          </p:nvPr>
        </p:nvSpPr>
        <p:spPr bwMode="white">
          <a:xfrm>
            <a:off x="5557388" y="5063369"/>
            <a:ext cx="228495" cy="257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7"/>
            </p:custDataLst>
          </p:nvPr>
        </p:nvSpPr>
        <p:spPr bwMode="white">
          <a:xfrm>
            <a:off x="5557388" y="5759610"/>
            <a:ext cx="228495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8"/>
            </p:custDataLst>
          </p:nvPr>
        </p:nvSpPr>
        <p:spPr bwMode="white">
          <a:xfrm>
            <a:off x="9051471" y="5063369"/>
            <a:ext cx="238015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9"/>
            </p:custDataLst>
          </p:nvPr>
        </p:nvSpPr>
        <p:spPr bwMode="white">
          <a:xfrm>
            <a:off x="9051471" y="5759610"/>
            <a:ext cx="238015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223834" y="4288662"/>
            <a:ext cx="228495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76033" y="4307746"/>
            <a:ext cx="238016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37752" y="4288662"/>
            <a:ext cx="228495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85090" y="4288662"/>
            <a:ext cx="390347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84826" y="4269579"/>
            <a:ext cx="390347" cy="314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