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6.xml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2915" y="1168400"/>
            <a:ext cx="11266170" cy="17760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9070" y="3495675"/>
            <a:ext cx="67532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72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1586" y="2530041"/>
            <a:ext cx="23801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14578" y="2530041"/>
            <a:ext cx="228495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51735" y="2530041"/>
            <a:ext cx="23801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70314" y="2530041"/>
            <a:ext cx="22849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34743" y="3149266"/>
            <a:ext cx="228495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85950" y="3149266"/>
            <a:ext cx="23801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56264" y="3149266"/>
            <a:ext cx="23801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74842" y="3149266"/>
            <a:ext cx="238016" cy="25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32628" y="3730385"/>
            <a:ext cx="2142148" cy="352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9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4396" y="2129184"/>
            <a:ext cx="247537" cy="25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56595" y="2157748"/>
            <a:ext cx="238016" cy="19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18314" y="2129184"/>
            <a:ext cx="238016" cy="25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46611" y="2129184"/>
            <a:ext cx="399867" cy="25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55867" y="2100619"/>
            <a:ext cx="399867" cy="333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6785" y="3696970"/>
            <a:ext cx="5189220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2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44264" y="2928857"/>
            <a:ext cx="238016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05983" y="2947899"/>
            <a:ext cx="238016" cy="19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58181" y="2928857"/>
            <a:ext cx="228495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86479" y="2928857"/>
            <a:ext cx="409388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35195" y="2795270"/>
            <a:ext cx="550545" cy="53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053785" y="4328435"/>
            <a:ext cx="228495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605983" y="4356997"/>
            <a:ext cx="238016" cy="190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58181" y="4328435"/>
            <a:ext cx="238016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976958" y="4328435"/>
            <a:ext cx="418909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735195" y="4224020"/>
            <a:ext cx="551180" cy="459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bldLvl="0" animBg="1"/>
      <p:bldP spid="14" grpId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25" y="720000"/>
            <a:ext cx="11520000" cy="245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28315" y="1334770"/>
            <a:ext cx="6074410" cy="173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634480" y="720090"/>
            <a:ext cx="2695575" cy="589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