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445" y="3557270"/>
            <a:ext cx="989647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39404" y="2614900"/>
            <a:ext cx="1094876" cy="342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87206" y="3329059"/>
            <a:ext cx="1485223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87206" y="3947996"/>
            <a:ext cx="1485223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109586" y="2614900"/>
            <a:ext cx="752132" cy="342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5414578" y="3329059"/>
            <a:ext cx="1456661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5414578" y="3947996"/>
            <a:ext cx="1447140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8994347" y="2633945"/>
            <a:ext cx="390347" cy="304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8984826" y="3329059"/>
            <a:ext cx="1475702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8984826" y="3947996"/>
            <a:ext cx="1475702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63173" y="1958768"/>
            <a:ext cx="257057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72694" y="2625797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72694" y="3292826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176561" y="1958768"/>
            <a:ext cx="238016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5186082" y="2625797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5176561" y="3292826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7889950" y="1949239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7880429" y="2625797"/>
            <a:ext cx="238016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7889950" y="3292826"/>
            <a:ext cx="238016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10431966" y="1958768"/>
            <a:ext cx="228496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10593818" y="2635326"/>
            <a:ext cx="228495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10593818" y="3302355"/>
            <a:ext cx="228495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4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10842" y="3474420"/>
            <a:ext cx="418909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39415" y="3479165"/>
            <a:ext cx="276225" cy="22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19966" y="3474420"/>
            <a:ext cx="228495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33950" y="3474420"/>
            <a:ext cx="238016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67041" y="3445827"/>
            <a:ext cx="390347" cy="33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10842" y="5704643"/>
            <a:ext cx="418909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39415" y="5685790"/>
            <a:ext cx="27622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19966" y="5704643"/>
            <a:ext cx="238016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33950" y="5704643"/>
            <a:ext cx="228495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67041" y="5685581"/>
            <a:ext cx="390347" cy="314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3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48000" y="2439569"/>
            <a:ext cx="418909" cy="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67070" y="2439670"/>
            <a:ext cx="27622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47603" y="2439569"/>
            <a:ext cx="228495" cy="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52066" y="2439569"/>
            <a:ext cx="238016" cy="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081685" y="1665763"/>
            <a:ext cx="228495" cy="267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214314" y="1665763"/>
            <a:ext cx="228495" cy="267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2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