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56970" y="3533775"/>
            <a:ext cx="98774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82214" y="3045167"/>
            <a:ext cx="409388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53586" y="3731282"/>
            <a:ext cx="228495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53586" y="4417397"/>
            <a:ext cx="247537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042942" y="3045167"/>
            <a:ext cx="399867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6195272" y="3731282"/>
            <a:ext cx="228495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6204793" y="4417397"/>
            <a:ext cx="228495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9565586" y="3045167"/>
            <a:ext cx="409388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9736958" y="3731282"/>
            <a:ext cx="238016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9746479" y="4417397"/>
            <a:ext cx="228495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8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15570" y="1998193"/>
            <a:ext cx="1104396" cy="34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34942" y="2789909"/>
            <a:ext cx="361785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34611" y="2789909"/>
            <a:ext cx="238016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48595" y="2799448"/>
            <a:ext cx="228495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434942" y="3638858"/>
            <a:ext cx="361785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434611" y="3638858"/>
            <a:ext cx="228495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348595" y="3638858"/>
            <a:ext cx="238016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452661" y="1998193"/>
            <a:ext cx="399867" cy="324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4833818" y="2789909"/>
            <a:ext cx="409388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5833487" y="2789909"/>
            <a:ext cx="238016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5"/>
            </p:custDataLst>
          </p:nvPr>
        </p:nvSpPr>
        <p:spPr bwMode="white">
          <a:xfrm>
            <a:off x="6737950" y="2799448"/>
            <a:ext cx="238016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6"/>
            </p:custDataLst>
          </p:nvPr>
        </p:nvSpPr>
        <p:spPr bwMode="white">
          <a:xfrm>
            <a:off x="4833818" y="3638858"/>
            <a:ext cx="409388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7"/>
            </p:custDataLst>
          </p:nvPr>
        </p:nvSpPr>
        <p:spPr bwMode="white">
          <a:xfrm>
            <a:off x="5833487" y="3638858"/>
            <a:ext cx="228495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8"/>
            </p:custDataLst>
          </p:nvPr>
        </p:nvSpPr>
        <p:spPr bwMode="white">
          <a:xfrm>
            <a:off x="6747471" y="3638858"/>
            <a:ext cx="238016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9"/>
            </p:custDataLst>
          </p:nvPr>
        </p:nvSpPr>
        <p:spPr bwMode="white">
          <a:xfrm>
            <a:off x="8851537" y="1998193"/>
            <a:ext cx="399867" cy="324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0"/>
            </p:custDataLst>
          </p:nvPr>
        </p:nvSpPr>
        <p:spPr bwMode="white">
          <a:xfrm>
            <a:off x="8223173" y="2789909"/>
            <a:ext cx="418910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1"/>
            </p:custDataLst>
          </p:nvPr>
        </p:nvSpPr>
        <p:spPr bwMode="white">
          <a:xfrm>
            <a:off x="9222842" y="2799448"/>
            <a:ext cx="238015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2"/>
            </p:custDataLst>
          </p:nvPr>
        </p:nvSpPr>
        <p:spPr bwMode="white">
          <a:xfrm>
            <a:off x="10136826" y="2799448"/>
            <a:ext cx="228496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680495" y="2949130"/>
            <a:ext cx="399867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99450" y="2920365"/>
            <a:ext cx="27622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70315" y="2958465"/>
            <a:ext cx="22860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84715" y="2948940"/>
            <a:ext cx="24765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27030" y="2920365"/>
            <a:ext cx="39052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85090" y="3796962"/>
            <a:ext cx="380827" cy="30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3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39669" y="3514483"/>
            <a:ext cx="409388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67890" y="3476625"/>
            <a:ext cx="27622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39272" y="3514483"/>
            <a:ext cx="238016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62776" y="3514483"/>
            <a:ext cx="228495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95867" y="3495408"/>
            <a:ext cx="390347" cy="305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70975" y="3514483"/>
            <a:ext cx="418909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99450" y="3476625"/>
            <a:ext cx="27622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80099" y="3514483"/>
            <a:ext cx="238016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94082" y="3514483"/>
            <a:ext cx="228495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27173" y="3476333"/>
            <a:ext cx="390347" cy="33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