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3820" y="1057275"/>
            <a:ext cx="6943725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80920" y="3481070"/>
            <a:ext cx="76295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90"/>
            <a:ext cx="11520000" cy="4554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317719" y="1143208"/>
            <a:ext cx="723570" cy="34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" y="4480470"/>
            <a:ext cx="11520000" cy="256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5832278" y="4690532"/>
            <a:ext cx="723570" cy="343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63305" y="2539357"/>
            <a:ext cx="39034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53057" y="5025494"/>
            <a:ext cx="418909" cy="25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7685" y="2196741"/>
            <a:ext cx="6607338" cy="1695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