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23820" y="1057275"/>
            <a:ext cx="6943725" cy="2076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52775" y="3471545"/>
            <a:ext cx="58864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42677" y="2606123"/>
            <a:ext cx="742611" cy="33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23570" y="3282460"/>
            <a:ext cx="390346" cy="33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48727" y="3977849"/>
            <a:ext cx="561719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33685" y="3977849"/>
            <a:ext cx="590280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15107" y="4644661"/>
            <a:ext cx="228495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46743" y="3826791"/>
            <a:ext cx="428429" cy="371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9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15834" y="4148990"/>
            <a:ext cx="399867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34677" y="4244240"/>
            <a:ext cx="266578" cy="4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05917" y="4158515"/>
            <a:ext cx="228495" cy="2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62776" y="4158515"/>
            <a:ext cx="380826" cy="2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52991" y="4120416"/>
            <a:ext cx="399867" cy="333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99603" y="4158515"/>
            <a:ext cx="390346" cy="2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99404" y="4158515"/>
            <a:ext cx="276099" cy="21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13520" y="4148990"/>
            <a:ext cx="390347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98942" y="4148990"/>
            <a:ext cx="428429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27239" y="4120416"/>
            <a:ext cx="390346" cy="333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6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3636" y="2253066"/>
            <a:ext cx="6255074" cy="99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