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0.xml"/><Relationship Id="rId2" Type="http://schemas.openxmlformats.org/officeDocument/2006/relationships/image" Target="../media/image8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4845" y="3547745"/>
            <a:ext cx="57816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73225" y="2732405"/>
            <a:ext cx="27622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14620" y="2732405"/>
            <a:ext cx="27622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5540" y="2732405"/>
            <a:ext cx="27622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11107" y="3606164"/>
            <a:ext cx="247537" cy="20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24165" y="3682366"/>
            <a:ext cx="266578" cy="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84958" y="3596639"/>
            <a:ext cx="276099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41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11107" y="4436685"/>
            <a:ext cx="3941553" cy="10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2413" y="4436685"/>
            <a:ext cx="3227504" cy="100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9655"/>
            <a:ext cx="11520000" cy="3689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7685" y="2358925"/>
            <a:ext cx="7140495" cy="101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69220"/>
            <a:ext cx="11520000" cy="2797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7985157" y="4314483"/>
            <a:ext cx="228495" cy="25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0108264" y="4314483"/>
            <a:ext cx="418909" cy="25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2748793" y="5746702"/>
            <a:ext cx="228495" cy="25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6023900" y="5746702"/>
            <a:ext cx="238016" cy="25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