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33170" y="3533775"/>
            <a:ext cx="97250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9925"/>
            <a:ext cx="11520000" cy="481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965454" y="1853930"/>
            <a:ext cx="1104396" cy="333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480892" y="3206835"/>
            <a:ext cx="2361123" cy="333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833487" y="3845178"/>
            <a:ext cx="1094876" cy="34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0403404" y="3845178"/>
            <a:ext cx="733090" cy="34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4005520" y="4493048"/>
            <a:ext cx="390347" cy="34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36070"/>
            <a:ext cx="11520000" cy="211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10"/>
            </p:custDataLst>
          </p:nvPr>
        </p:nvSpPr>
        <p:spPr bwMode="white">
          <a:xfrm>
            <a:off x="9822644" y="5752090"/>
            <a:ext cx="1456661" cy="34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44132" y="4957719"/>
            <a:ext cx="342743" cy="323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38545" y="4986288"/>
            <a:ext cx="304661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70842" y="4986288"/>
            <a:ext cx="295140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12925" y="4957719"/>
            <a:ext cx="342743" cy="323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04661" y="2961831"/>
            <a:ext cx="247537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8644" y="2971370"/>
            <a:ext cx="228496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37421" y="2961831"/>
            <a:ext cx="418910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37090" y="2971370"/>
            <a:ext cx="238015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1074" y="2961831"/>
            <a:ext cx="247537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79371" y="2961831"/>
            <a:ext cx="409388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18975" y="3782245"/>
            <a:ext cx="409388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09123" y="3782245"/>
            <a:ext cx="247537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32628" y="3791785"/>
            <a:ext cx="228495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51404" y="3782245"/>
            <a:ext cx="409388" cy="26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51074" y="3791785"/>
            <a:ext cx="238016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155537" y="3782245"/>
            <a:ext cx="247537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