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8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7.xml"/><Relationship Id="rId2" Type="http://schemas.openxmlformats.org/officeDocument/2006/relationships/image" Target="../media/image8.png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4975" y="1118870"/>
            <a:ext cx="8782050" cy="2047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57550" y="3533775"/>
            <a:ext cx="56769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5330"/>
            <a:ext cx="11520000" cy="3348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46942" y="2169493"/>
            <a:ext cx="390346" cy="257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18049" y="2169493"/>
            <a:ext cx="238016" cy="257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41553" y="2169493"/>
            <a:ext cx="228496" cy="257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46942" y="2999408"/>
            <a:ext cx="390346" cy="257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27570" y="2999408"/>
            <a:ext cx="228496" cy="257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32033" y="2999408"/>
            <a:ext cx="238016" cy="257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33685"/>
            <a:ext cx="11520000" cy="3263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8375504" y="4564379"/>
            <a:ext cx="390347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8975090" y="4554855"/>
            <a:ext cx="276225" cy="25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9556066" y="4564379"/>
            <a:ext cx="238016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10479570" y="4564379"/>
            <a:ext cx="228495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8375504" y="5394661"/>
            <a:ext cx="390347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8975090" y="5359400"/>
            <a:ext cx="276225" cy="32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0"/>
            </p:custDataLst>
          </p:nvPr>
        </p:nvSpPr>
        <p:spPr bwMode="white">
          <a:xfrm>
            <a:off x="9556066" y="5394661"/>
            <a:ext cx="247537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1"/>
            </p:custDataLst>
          </p:nvPr>
        </p:nvSpPr>
        <p:spPr bwMode="white">
          <a:xfrm>
            <a:off x="10470049" y="5394661"/>
            <a:ext cx="238016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2"/>
            </p:custDataLst>
          </p:nvPr>
        </p:nvSpPr>
        <p:spPr bwMode="white">
          <a:xfrm>
            <a:off x="8356462" y="6224942"/>
            <a:ext cx="409388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3"/>
            </p:custDataLst>
          </p:nvPr>
        </p:nvSpPr>
        <p:spPr bwMode="white">
          <a:xfrm>
            <a:off x="8975090" y="6224905"/>
            <a:ext cx="276225" cy="25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4"/>
            </p:custDataLst>
          </p:nvPr>
        </p:nvSpPr>
        <p:spPr bwMode="white">
          <a:xfrm>
            <a:off x="9565586" y="6234486"/>
            <a:ext cx="228495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5"/>
            </p:custDataLst>
          </p:nvPr>
        </p:nvSpPr>
        <p:spPr bwMode="white">
          <a:xfrm>
            <a:off x="10470049" y="6224942"/>
            <a:ext cx="247537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83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652595" y="2987756"/>
            <a:ext cx="390347" cy="2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61735" y="2983865"/>
            <a:ext cx="276225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33157" y="2987756"/>
            <a:ext cx="228496" cy="2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47140" y="2987756"/>
            <a:ext cx="238016" cy="2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042280" y="1139249"/>
            <a:ext cx="390346" cy="2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8108925" y="2111144"/>
            <a:ext cx="238016" cy="2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5652595" y="4883906"/>
            <a:ext cx="390347" cy="2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6261735" y="4837430"/>
            <a:ext cx="276225" cy="32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6833157" y="4883906"/>
            <a:ext cx="238016" cy="2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7747140" y="4883906"/>
            <a:ext cx="247537" cy="2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8108925" y="3940595"/>
            <a:ext cx="247537" cy="2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06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681487" y="2901690"/>
            <a:ext cx="428429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681487" y="3254190"/>
            <a:ext cx="428429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681487" y="3616217"/>
            <a:ext cx="428429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椭圆 1"/>
          <p:cNvSpPr/>
          <p:nvPr>
            <p:custDataLst>
              <p:tags r:id="rId2"/>
            </p:custDataLst>
          </p:nvPr>
        </p:nvSpPr>
        <p:spPr bwMode="white">
          <a:xfrm>
            <a:off x="5344795" y="2901950"/>
            <a:ext cx="490855" cy="45275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3"/>
            </p:custDataLst>
          </p:nvPr>
        </p:nvSpPr>
        <p:spPr bwMode="white">
          <a:xfrm>
            <a:off x="5366975" y="3254190"/>
            <a:ext cx="428429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4"/>
            </p:custDataLst>
          </p:nvPr>
        </p:nvSpPr>
        <p:spPr bwMode="white">
          <a:xfrm>
            <a:off x="5366975" y="3616217"/>
            <a:ext cx="428429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椭圆 23"/>
          <p:cNvSpPr/>
          <p:nvPr>
            <p:custDataLst>
              <p:tags r:id="rId5"/>
            </p:custDataLst>
          </p:nvPr>
        </p:nvSpPr>
        <p:spPr bwMode="white">
          <a:xfrm>
            <a:off x="6134735" y="2901950"/>
            <a:ext cx="490855" cy="45275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6"/>
            </p:custDataLst>
          </p:nvPr>
        </p:nvSpPr>
        <p:spPr bwMode="white">
          <a:xfrm>
            <a:off x="6157190" y="3254190"/>
            <a:ext cx="418909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7"/>
            </p:custDataLst>
          </p:nvPr>
        </p:nvSpPr>
        <p:spPr bwMode="white">
          <a:xfrm>
            <a:off x="6147669" y="3616217"/>
            <a:ext cx="437950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椭圆 26"/>
          <p:cNvSpPr/>
          <p:nvPr>
            <p:custDataLst>
              <p:tags r:id="rId8"/>
            </p:custDataLst>
          </p:nvPr>
        </p:nvSpPr>
        <p:spPr bwMode="white">
          <a:xfrm>
            <a:off x="6915785" y="2901950"/>
            <a:ext cx="490855" cy="45275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9"/>
            </p:custDataLst>
          </p:nvPr>
        </p:nvSpPr>
        <p:spPr bwMode="white">
          <a:xfrm>
            <a:off x="6937884" y="3254190"/>
            <a:ext cx="428429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0"/>
            </p:custDataLst>
          </p:nvPr>
        </p:nvSpPr>
        <p:spPr bwMode="white">
          <a:xfrm>
            <a:off x="6937884" y="3616217"/>
            <a:ext cx="428429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1"/>
            </p:custDataLst>
          </p:nvPr>
        </p:nvSpPr>
        <p:spPr bwMode="white">
          <a:xfrm>
            <a:off x="7604330" y="2901690"/>
            <a:ext cx="437950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2"/>
            </p:custDataLst>
          </p:nvPr>
        </p:nvSpPr>
        <p:spPr bwMode="white">
          <a:xfrm>
            <a:off x="7613851" y="3254190"/>
            <a:ext cx="428429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3"/>
            </p:custDataLst>
          </p:nvPr>
        </p:nvSpPr>
        <p:spPr bwMode="white">
          <a:xfrm>
            <a:off x="7604330" y="3616217"/>
            <a:ext cx="437950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7" grpId="0" animBg="1"/>
      <p:bldP spid="2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COMMONDATA" val="eyJoZGlkIjoiYTNjM2EwNWJlZTJhNGZjOTUwNGJmNTFmZWFlMWExNzk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