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86075" y="3505200"/>
            <a:ext cx="64198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07940" y="4262120"/>
            <a:ext cx="357505" cy="3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21705" y="4273550"/>
            <a:ext cx="35750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28363" y="3530207"/>
            <a:ext cx="228496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675"/>
            <a:ext cx="11520000" cy="324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86148" y="3082004"/>
            <a:ext cx="228495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90611" y="3082004"/>
            <a:ext cx="247537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166049" y="2301011"/>
            <a:ext cx="238016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53065"/>
            <a:ext cx="11520000" cy="295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748462" y="4596554"/>
            <a:ext cx="1456661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899471" y="4596554"/>
            <a:ext cx="1485224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4814776" y="5330379"/>
            <a:ext cx="933024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9584628" y="5330379"/>
            <a:ext cx="771173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5881090" y="6026084"/>
            <a:ext cx="390347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8432628" y="6035614"/>
            <a:ext cx="22849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10565256" y="6026084"/>
            <a:ext cx="22849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270446" y="3958108"/>
            <a:ext cx="380826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41553" y="3958108"/>
            <a:ext cx="238016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155537" y="3958108"/>
            <a:ext cx="247537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99735" y="3958108"/>
            <a:ext cx="247537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9270446" y="4815254"/>
            <a:ext cx="380826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10241553" y="4815254"/>
            <a:ext cx="247537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11155537" y="4815254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461520" y="4815254"/>
            <a:ext cx="228495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