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0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04975" y="1118870"/>
            <a:ext cx="8782050" cy="2047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6525" y="3486150"/>
            <a:ext cx="683895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6430"/>
            <a:ext cx="11520000" cy="3778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375834" y="2682130"/>
            <a:ext cx="228496" cy="25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42148" y="3369106"/>
            <a:ext cx="228496" cy="25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74680"/>
            <a:ext cx="11520000" cy="2833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6661785" y="5487164"/>
            <a:ext cx="228495" cy="25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4967107" y="6174140"/>
            <a:ext cx="238016" cy="25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9765520" y="6174140"/>
            <a:ext cx="247537" cy="25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84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67900" y="2216785"/>
            <a:ext cx="238016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29157" y="2216785"/>
            <a:ext cx="228495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47404" y="2216785"/>
            <a:ext cx="380826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96727" y="2912743"/>
            <a:ext cx="380826" cy="25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67371" y="2912743"/>
            <a:ext cx="228495" cy="25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99471" y="2912743"/>
            <a:ext cx="228496" cy="25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796727" y="3599167"/>
            <a:ext cx="380826" cy="25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233685" y="3599167"/>
            <a:ext cx="238016" cy="25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604000" y="3599167"/>
            <a:ext cx="238015" cy="25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32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157520" y="3245762"/>
            <a:ext cx="228495" cy="257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33950" y="3932007"/>
            <a:ext cx="228495" cy="257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57520" y="4618252"/>
            <a:ext cx="228495" cy="257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33950" y="5304497"/>
            <a:ext cx="238016" cy="266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