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2" r:id="rId6"/>
    <p:sldId id="266" r:id="rId7"/>
    <p:sldId id="257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6.png"/><Relationship Id="rId2" Type="http://schemas.openxmlformats.org/officeDocument/2006/relationships/tags" Target="../tags/tag4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image" Target="../media/image7.png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11.xml"/><Relationship Id="rId2" Type="http://schemas.openxmlformats.org/officeDocument/2006/relationships/image" Target="../media/image8.png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04975" y="1118870"/>
            <a:ext cx="8782050" cy="20478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719070" y="3533775"/>
            <a:ext cx="6753225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507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129950" y="4094144"/>
            <a:ext cx="342743" cy="3336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728760" y="4122739"/>
            <a:ext cx="295140" cy="247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460859" y="4122739"/>
            <a:ext cx="295140" cy="247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68515"/>
            <a:ext cx="11520000" cy="43370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15834" y="1288444"/>
            <a:ext cx="4427107" cy="1086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099404" y="1688790"/>
            <a:ext cx="238016" cy="257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549190" y="2746848"/>
            <a:ext cx="4151008" cy="1677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299669" y="3795373"/>
            <a:ext cx="238016" cy="266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424590"/>
            <a:ext cx="11520000" cy="22469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6033421" y="5509967"/>
            <a:ext cx="238016" cy="257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5"/>
            </p:custDataLst>
          </p:nvPr>
        </p:nvSpPr>
        <p:spPr bwMode="white">
          <a:xfrm>
            <a:off x="6033421" y="6224032"/>
            <a:ext cx="238016" cy="257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55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3"/>
            </p:custDataLst>
          </p:nvPr>
        </p:nvSpPr>
        <p:spPr bwMode="white">
          <a:xfrm>
            <a:off x="1949057" y="2868272"/>
            <a:ext cx="238016" cy="267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7432958" y="3613007"/>
            <a:ext cx="238016" cy="267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COMMONDATA" val="eyJoZGlkIjoiYTNjM2EwNWJlZTJhNGZjOTUwNGJmNTFmZWFlMWExNzk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6</cp:revision>
  <dcterms:created xsi:type="dcterms:W3CDTF">2023-07-03T01:47:00Z</dcterms:created>
  <dcterms:modified xsi:type="dcterms:W3CDTF">2023-07-05T01:19:23Z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